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73" r:id="rId3"/>
    <p:sldId id="286" r:id="rId4"/>
    <p:sldId id="281" r:id="rId5"/>
    <p:sldId id="282" r:id="rId6"/>
    <p:sldId id="283" r:id="rId7"/>
    <p:sldId id="284" r:id="rId8"/>
    <p:sldId id="285" r:id="rId9"/>
    <p:sldId id="275" r:id="rId10"/>
    <p:sldId id="276" r:id="rId11"/>
    <p:sldId id="277" r:id="rId12"/>
    <p:sldId id="278" r:id="rId13"/>
    <p:sldId id="287" r:id="rId14"/>
    <p:sldId id="288" r:id="rId15"/>
    <p:sldId id="259" r:id="rId16"/>
    <p:sldId id="261" r:id="rId17"/>
    <p:sldId id="289" r:id="rId18"/>
    <p:sldId id="268" r:id="rId19"/>
    <p:sldId id="266" r:id="rId20"/>
    <p:sldId id="279" r:id="rId21"/>
    <p:sldId id="267" r:id="rId22"/>
    <p:sldId id="280" r:id="rId23"/>
    <p:sldId id="274" r:id="rId24"/>
    <p:sldId id="262" r:id="rId25"/>
    <p:sldId id="258" r:id="rId26"/>
    <p:sldId id="291" r:id="rId27"/>
    <p:sldId id="292" r:id="rId28"/>
    <p:sldId id="293" r:id="rId29"/>
    <p:sldId id="294" r:id="rId30"/>
    <p:sldId id="290" r:id="rId31"/>
    <p:sldId id="272" r:id="rId32"/>
    <p:sldId id="27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432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har\Documents\ION%20Torrent\dotplots\uhr-POZ-127_270-qPCR-IsoEM-estimate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har\Documents\ION%20Torrent\dotplots\uhr-POZ-127_270-qPCR-cuff-estimate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har\Documents\ION%20Torrent\dotplots\uhr-DID-144_283-qPCR-cuff-estimate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har\Documents\ION%20Torrent\dotplots\uhr-DID-144_283-qPCR-IsoEM-estimate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har\Documents\ION%20Torrent\isoem_illumina_ensemble_correlation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har\Documents\ION%20Torrent\isoem_illumina_ensemble_correl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har\Documents\ION%20Torrent\ION-Torrent-Datasets-statistic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har\Documents\ION%20Torrent\dotplots\hbr-GOG-139_281-qPCR-cuff-estimate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har\Documents\ION%20Torrent\dotplots\hbr-GOG-139_281-qPCR-IsoEM-estimate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har\Documents\ION%20Torrent\dotplots\hbr-DID-143_282-qPCR-IsoEM-estimate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har\Documents\ION%20Torrent\dotplots\hbr-DID-143_282-qPCR-cuff-estimat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1"/>
          <c:order val="1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0000"/>
            </a:solidFill>
          </c:spPr>
          <c:dPt>
            <c:idx val="6"/>
            <c:spPr>
              <a:solidFill>
                <a:srgbClr val="00B050"/>
              </a:solidFill>
            </c:spPr>
          </c:dPt>
          <c:cat>
            <c:numRef>
              <c:f>Sheet1!$A$2:$A$14</c:f>
              <c:numCache>
                <c:formatCode>General</c:formatCode>
                <c:ptCount val="13"/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24</c:v>
                </c:pt>
                <c:pt idx="6">
                  <c:v>32</c:v>
                </c:pt>
                <c:pt idx="7">
                  <c:v>24</c:v>
                </c:pt>
                <c:pt idx="8">
                  <c:v>16</c:v>
                </c:pt>
                <c:pt idx="9">
                  <c:v>8</c:v>
                </c:pt>
                <c:pt idx="10">
                  <c:v>4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0000"/>
            </a:solidFill>
          </c:spPr>
          <c:dPt>
            <c:idx val="6"/>
            <c:spPr>
              <a:solidFill>
                <a:srgbClr val="00B050"/>
              </a:solidFill>
            </c:spPr>
          </c:dPt>
          <c:cat>
            <c:numRef>
              <c:f>Sheet1!$A$2:$A$14</c:f>
              <c:numCache>
                <c:formatCode>General</c:formatCode>
                <c:ptCount val="13"/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24</c:v>
                </c:pt>
                <c:pt idx="6">
                  <c:v>32</c:v>
                </c:pt>
                <c:pt idx="7">
                  <c:v>24</c:v>
                </c:pt>
                <c:pt idx="8">
                  <c:v>16</c:v>
                </c:pt>
                <c:pt idx="9">
                  <c:v>8</c:v>
                </c:pt>
                <c:pt idx="10">
                  <c:v>4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</c:ser>
        <c:gapWidth val="41"/>
        <c:axId val="257579264"/>
        <c:axId val="257589248"/>
      </c:barChart>
      <c:catAx>
        <c:axId val="257579264"/>
        <c:scaling>
          <c:orientation val="minMax"/>
        </c:scaling>
        <c:axPos val="b"/>
        <c:numFmt formatCode="General" sourceLinked="1"/>
        <c:tickLblPos val="nextTo"/>
        <c:spPr>
          <a:ln w="25400">
            <a:solidFill>
              <a:schemeClr val="tx1"/>
            </a:solidFill>
          </a:ln>
        </c:spPr>
        <c:crossAx val="257589248"/>
        <c:crossesAt val="0"/>
        <c:auto val="1"/>
        <c:lblAlgn val="ctr"/>
        <c:lblOffset val="100"/>
      </c:catAx>
      <c:valAx>
        <c:axId val="257589248"/>
        <c:scaling>
          <c:orientation val="minMax"/>
        </c:scaling>
        <c:axPos val="l"/>
        <c:numFmt formatCode="General" sourceLinked="1"/>
        <c:majorTickMark val="none"/>
        <c:tickLblPos val="none"/>
        <c:spPr>
          <a:solidFill>
            <a:schemeClr val="tx1"/>
          </a:solidFill>
          <a:ln w="25400">
            <a:solidFill>
              <a:schemeClr val="tx1"/>
            </a:solidFill>
          </a:ln>
        </c:spPr>
        <c:crossAx val="2575792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'uhr-POZ-127_270-qPCR-IsoEM-esti'!$C$1</c:f>
              <c:strCache>
                <c:ptCount val="1"/>
                <c:pt idx="0">
                  <c:v>IsoEM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</c:trendline>
          <c:trendline>
            <c:trendlineType val="linear"/>
            <c:dispRSqr val="1"/>
            <c:trendlineLbl>
              <c:layout/>
              <c:numFmt formatCode="General" sourceLinked="0"/>
            </c:trendlineLbl>
          </c:trendline>
          <c:xVal>
            <c:numRef>
              <c:f>'uhr-POZ-127_270-qPCR-IsoEM-esti'!$B$2:$B$833</c:f>
              <c:numCache>
                <c:formatCode>General</c:formatCode>
                <c:ptCount val="832"/>
                <c:pt idx="0">
                  <c:v>9.2251000000000052E-4</c:v>
                </c:pt>
                <c:pt idx="1">
                  <c:v>7.1708800000000003E-2</c:v>
                </c:pt>
                <c:pt idx="2">
                  <c:v>1.35259E-2</c:v>
                </c:pt>
                <c:pt idx="3">
                  <c:v>0.25862600000000002</c:v>
                </c:pt>
                <c:pt idx="4">
                  <c:v>0.21198500000000006</c:v>
                </c:pt>
                <c:pt idx="5">
                  <c:v>0.84206700000000001</c:v>
                </c:pt>
                <c:pt idx="6">
                  <c:v>1.7572099999999995</c:v>
                </c:pt>
                <c:pt idx="7">
                  <c:v>5.1197000000000026E-4</c:v>
                </c:pt>
                <c:pt idx="8">
                  <c:v>0.3400160000000001</c:v>
                </c:pt>
                <c:pt idx="9">
                  <c:v>9.5400300000000007E-2</c:v>
                </c:pt>
                <c:pt idx="10">
                  <c:v>1.4632600000000001E-3</c:v>
                </c:pt>
                <c:pt idx="11">
                  <c:v>2.8347899999999998E-3</c:v>
                </c:pt>
                <c:pt idx="12">
                  <c:v>0.28136900000000015</c:v>
                </c:pt>
                <c:pt idx="13">
                  <c:v>0.12648599999999999</c:v>
                </c:pt>
                <c:pt idx="14">
                  <c:v>0.61751199999999973</c:v>
                </c:pt>
                <c:pt idx="15">
                  <c:v>5.0784800000000012E-2</c:v>
                </c:pt>
                <c:pt idx="16">
                  <c:v>7.5370300000000021E-4</c:v>
                </c:pt>
                <c:pt idx="17">
                  <c:v>1.9001500000000008E-2</c:v>
                </c:pt>
                <c:pt idx="18">
                  <c:v>5.0608000000000011E-4</c:v>
                </c:pt>
                <c:pt idx="19">
                  <c:v>1.76369E-3</c:v>
                </c:pt>
                <c:pt idx="20">
                  <c:v>0.63905500000000026</c:v>
                </c:pt>
                <c:pt idx="21">
                  <c:v>0.90455299999999972</c:v>
                </c:pt>
                <c:pt idx="22">
                  <c:v>0.35889000000000021</c:v>
                </c:pt>
                <c:pt idx="23">
                  <c:v>7.8996500000000029E-3</c:v>
                </c:pt>
                <c:pt idx="24">
                  <c:v>3.8451000000000018E-4</c:v>
                </c:pt>
                <c:pt idx="25">
                  <c:v>3.8200500000000002E-3</c:v>
                </c:pt>
                <c:pt idx="26">
                  <c:v>0.91436399999999951</c:v>
                </c:pt>
                <c:pt idx="27">
                  <c:v>1.2772299999999996</c:v>
                </c:pt>
                <c:pt idx="28">
                  <c:v>0.20545700000000006</c:v>
                </c:pt>
                <c:pt idx="29">
                  <c:v>0.42326900000000001</c:v>
                </c:pt>
                <c:pt idx="30">
                  <c:v>0.11514600000000003</c:v>
                </c:pt>
                <c:pt idx="31">
                  <c:v>6.5964300000000021E-3</c:v>
                </c:pt>
                <c:pt idx="32">
                  <c:v>38.801099999999998</c:v>
                </c:pt>
                <c:pt idx="33">
                  <c:v>1.8586800000000004E-3</c:v>
                </c:pt>
                <c:pt idx="34">
                  <c:v>0.68969899999999995</c:v>
                </c:pt>
                <c:pt idx="35">
                  <c:v>4.5861500000000013E-2</c:v>
                </c:pt>
                <c:pt idx="36">
                  <c:v>4.4329000000000021E-4</c:v>
                </c:pt>
                <c:pt idx="37">
                  <c:v>9.5623600000000031E-2</c:v>
                </c:pt>
                <c:pt idx="38">
                  <c:v>1.06534</c:v>
                </c:pt>
                <c:pt idx="39">
                  <c:v>4.935630000000002E-2</c:v>
                </c:pt>
                <c:pt idx="40">
                  <c:v>0.30383700000000002</c:v>
                </c:pt>
                <c:pt idx="41">
                  <c:v>0.82359899999999997</c:v>
                </c:pt>
                <c:pt idx="42">
                  <c:v>2.8701399999999998E-2</c:v>
                </c:pt>
                <c:pt idx="43">
                  <c:v>7.4198600000000038E-3</c:v>
                </c:pt>
                <c:pt idx="44">
                  <c:v>0.54860699999999996</c:v>
                </c:pt>
                <c:pt idx="45">
                  <c:v>0.63096799999999997</c:v>
                </c:pt>
                <c:pt idx="46">
                  <c:v>3.8974900000000014E-2</c:v>
                </c:pt>
                <c:pt idx="47">
                  <c:v>6.8352399999999994E-2</c:v>
                </c:pt>
                <c:pt idx="48">
                  <c:v>5.1290299999999997E-2</c:v>
                </c:pt>
                <c:pt idx="49">
                  <c:v>1.0555100000000001E-2</c:v>
                </c:pt>
                <c:pt idx="50">
                  <c:v>3.9871400000000015E-2</c:v>
                </c:pt>
                <c:pt idx="51">
                  <c:v>0.63975000000000026</c:v>
                </c:pt>
                <c:pt idx="52">
                  <c:v>6.8147299999999994E-2</c:v>
                </c:pt>
                <c:pt idx="53">
                  <c:v>0.193801</c:v>
                </c:pt>
                <c:pt idx="54">
                  <c:v>5.0608000000000011E-4</c:v>
                </c:pt>
                <c:pt idx="55">
                  <c:v>0.33708100000000013</c:v>
                </c:pt>
                <c:pt idx="56">
                  <c:v>0.20386499999999999</c:v>
                </c:pt>
                <c:pt idx="57">
                  <c:v>0.10146500000000003</c:v>
                </c:pt>
                <c:pt idx="58">
                  <c:v>0.32090200000000013</c:v>
                </c:pt>
                <c:pt idx="59">
                  <c:v>1.1928099999999999</c:v>
                </c:pt>
                <c:pt idx="60">
                  <c:v>2.17485E-2</c:v>
                </c:pt>
                <c:pt idx="61">
                  <c:v>0.63114900000000029</c:v>
                </c:pt>
                <c:pt idx="62">
                  <c:v>0.24564400000000006</c:v>
                </c:pt>
                <c:pt idx="63">
                  <c:v>0.32738000000000023</c:v>
                </c:pt>
                <c:pt idx="64">
                  <c:v>5.7753400000000031E-2</c:v>
                </c:pt>
                <c:pt idx="65">
                  <c:v>9.5028700000000021E-2</c:v>
                </c:pt>
                <c:pt idx="66">
                  <c:v>1.22418</c:v>
                </c:pt>
                <c:pt idx="67">
                  <c:v>0.55779699999999999</c:v>
                </c:pt>
                <c:pt idx="68">
                  <c:v>0.32507000000000025</c:v>
                </c:pt>
                <c:pt idx="69">
                  <c:v>8.8173600000000005E-2</c:v>
                </c:pt>
                <c:pt idx="70">
                  <c:v>0.14714099999999999</c:v>
                </c:pt>
                <c:pt idx="71">
                  <c:v>0.33322300000000021</c:v>
                </c:pt>
                <c:pt idx="72">
                  <c:v>8.5463100000000014E-2</c:v>
                </c:pt>
                <c:pt idx="73">
                  <c:v>3.8713000000000012E-4</c:v>
                </c:pt>
                <c:pt idx="74">
                  <c:v>0.17582100000000001</c:v>
                </c:pt>
                <c:pt idx="75">
                  <c:v>0.33146700000000012</c:v>
                </c:pt>
                <c:pt idx="76">
                  <c:v>0.76047399999999998</c:v>
                </c:pt>
                <c:pt idx="77">
                  <c:v>0.16222700000000001</c:v>
                </c:pt>
                <c:pt idx="78">
                  <c:v>3.736960000000001E-2</c:v>
                </c:pt>
                <c:pt idx="79">
                  <c:v>1.2016999999999995</c:v>
                </c:pt>
                <c:pt idx="80">
                  <c:v>0.24236500000000005</c:v>
                </c:pt>
                <c:pt idx="81">
                  <c:v>1.3279899999999998</c:v>
                </c:pt>
                <c:pt idx="82">
                  <c:v>2.1834599999999999E-2</c:v>
                </c:pt>
                <c:pt idx="83">
                  <c:v>1.0152999999999996</c:v>
                </c:pt>
                <c:pt idx="84">
                  <c:v>1.18106</c:v>
                </c:pt>
                <c:pt idx="85">
                  <c:v>0.72595200000000004</c:v>
                </c:pt>
                <c:pt idx="86">
                  <c:v>9.0566700000000062E-4</c:v>
                </c:pt>
                <c:pt idx="87">
                  <c:v>2.8375899999999999E-2</c:v>
                </c:pt>
                <c:pt idx="88">
                  <c:v>0.71444500000000022</c:v>
                </c:pt>
                <c:pt idx="89">
                  <c:v>4.9723000000000031E-4</c:v>
                </c:pt>
                <c:pt idx="90">
                  <c:v>0.172678</c:v>
                </c:pt>
                <c:pt idx="91">
                  <c:v>0.57260000000000022</c:v>
                </c:pt>
                <c:pt idx="92">
                  <c:v>4.2089399999999999E-2</c:v>
                </c:pt>
                <c:pt idx="93">
                  <c:v>2.2785299999999999</c:v>
                </c:pt>
                <c:pt idx="94">
                  <c:v>0.2787170000000001</c:v>
                </c:pt>
                <c:pt idx="95">
                  <c:v>0.51072099999999998</c:v>
                </c:pt>
                <c:pt idx="96">
                  <c:v>0.28777600000000009</c:v>
                </c:pt>
                <c:pt idx="97">
                  <c:v>0.94856699999999972</c:v>
                </c:pt>
                <c:pt idx="98">
                  <c:v>1.1053800000000004E-3</c:v>
                </c:pt>
                <c:pt idx="99">
                  <c:v>0.48368300000000014</c:v>
                </c:pt>
                <c:pt idx="100">
                  <c:v>0.19999300000000006</c:v>
                </c:pt>
                <c:pt idx="101">
                  <c:v>2.66106</c:v>
                </c:pt>
                <c:pt idx="102">
                  <c:v>6.7631200000000018E-3</c:v>
                </c:pt>
                <c:pt idx="103">
                  <c:v>0.18275000000000005</c:v>
                </c:pt>
                <c:pt idx="104">
                  <c:v>0.12753</c:v>
                </c:pt>
                <c:pt idx="105">
                  <c:v>3.3320399999999993E-2</c:v>
                </c:pt>
                <c:pt idx="106">
                  <c:v>6.0416300000000033E-4</c:v>
                </c:pt>
                <c:pt idx="107">
                  <c:v>6.9619300000000009E-2</c:v>
                </c:pt>
                <c:pt idx="108">
                  <c:v>0.38462000000000013</c:v>
                </c:pt>
                <c:pt idx="109">
                  <c:v>6.3451299999999984</c:v>
                </c:pt>
                <c:pt idx="110">
                  <c:v>5.7411700000000003</c:v>
                </c:pt>
                <c:pt idx="111">
                  <c:v>4.6296000000000016E-4</c:v>
                </c:pt>
                <c:pt idx="112">
                  <c:v>1.8438300000000001E-2</c:v>
                </c:pt>
                <c:pt idx="113">
                  <c:v>0.12359000000000005</c:v>
                </c:pt>
                <c:pt idx="114">
                  <c:v>0.26780900000000002</c:v>
                </c:pt>
                <c:pt idx="115">
                  <c:v>11.7121</c:v>
                </c:pt>
                <c:pt idx="116">
                  <c:v>9.5259</c:v>
                </c:pt>
                <c:pt idx="117">
                  <c:v>0.184672</c:v>
                </c:pt>
                <c:pt idx="118">
                  <c:v>1.1567799999999999</c:v>
                </c:pt>
                <c:pt idx="119">
                  <c:v>3.2489500000000011E-2</c:v>
                </c:pt>
                <c:pt idx="120">
                  <c:v>4.4492900000000042E-3</c:v>
                </c:pt>
                <c:pt idx="121">
                  <c:v>0.174623</c:v>
                </c:pt>
                <c:pt idx="122">
                  <c:v>1.5891899999999999</c:v>
                </c:pt>
                <c:pt idx="123">
                  <c:v>0.238181</c:v>
                </c:pt>
                <c:pt idx="124">
                  <c:v>6.9339400000000023E-2</c:v>
                </c:pt>
                <c:pt idx="125">
                  <c:v>3.9306899999999999E-2</c:v>
                </c:pt>
                <c:pt idx="126">
                  <c:v>2.0517500000000002E-3</c:v>
                </c:pt>
                <c:pt idx="127">
                  <c:v>2.3586699999999988E-2</c:v>
                </c:pt>
                <c:pt idx="128">
                  <c:v>1.64124</c:v>
                </c:pt>
                <c:pt idx="129">
                  <c:v>0.39620200000000011</c:v>
                </c:pt>
                <c:pt idx="130">
                  <c:v>2.755269999999999</c:v>
                </c:pt>
                <c:pt idx="131">
                  <c:v>0.36089600000000016</c:v>
                </c:pt>
                <c:pt idx="132">
                  <c:v>3.2928399999999997E-2</c:v>
                </c:pt>
                <c:pt idx="133">
                  <c:v>2.32301</c:v>
                </c:pt>
                <c:pt idx="134">
                  <c:v>4.277100000000002E-4</c:v>
                </c:pt>
                <c:pt idx="135">
                  <c:v>7.1452500000000025E-4</c:v>
                </c:pt>
                <c:pt idx="136">
                  <c:v>7.8592300000000035E-3</c:v>
                </c:pt>
                <c:pt idx="137">
                  <c:v>0.50284099999999998</c:v>
                </c:pt>
                <c:pt idx="138">
                  <c:v>5.8501200000000003E-3</c:v>
                </c:pt>
                <c:pt idx="139">
                  <c:v>0.14100599999999999</c:v>
                </c:pt>
                <c:pt idx="140">
                  <c:v>2.6371499999999999E-2</c:v>
                </c:pt>
                <c:pt idx="141">
                  <c:v>0.459152</c:v>
                </c:pt>
                <c:pt idx="142">
                  <c:v>0.62268800000000024</c:v>
                </c:pt>
                <c:pt idx="143">
                  <c:v>0.26335600000000009</c:v>
                </c:pt>
                <c:pt idx="144">
                  <c:v>2.1166799999999992</c:v>
                </c:pt>
                <c:pt idx="145">
                  <c:v>1.2233799999999995</c:v>
                </c:pt>
                <c:pt idx="146">
                  <c:v>1.61873</c:v>
                </c:pt>
                <c:pt idx="147">
                  <c:v>0.134881</c:v>
                </c:pt>
                <c:pt idx="148">
                  <c:v>1.2640300000000004E-2</c:v>
                </c:pt>
                <c:pt idx="149">
                  <c:v>4.6799700000000022E-4</c:v>
                </c:pt>
                <c:pt idx="150">
                  <c:v>2.03214E-3</c:v>
                </c:pt>
                <c:pt idx="151">
                  <c:v>0.53108699999999975</c:v>
                </c:pt>
                <c:pt idx="152">
                  <c:v>0.14993800000000007</c:v>
                </c:pt>
                <c:pt idx="153">
                  <c:v>1.6179599999999998</c:v>
                </c:pt>
                <c:pt idx="154">
                  <c:v>1.0805100000000005E-2</c:v>
                </c:pt>
                <c:pt idx="155">
                  <c:v>3.0701700000000001</c:v>
                </c:pt>
                <c:pt idx="156">
                  <c:v>1.1334199999999999E-2</c:v>
                </c:pt>
                <c:pt idx="157">
                  <c:v>0.14136299999999999</c:v>
                </c:pt>
                <c:pt idx="158">
                  <c:v>4.3598700000000018E-3</c:v>
                </c:pt>
                <c:pt idx="159">
                  <c:v>3.0948799999999999E-2</c:v>
                </c:pt>
                <c:pt idx="160">
                  <c:v>2.5530000000000001E-3</c:v>
                </c:pt>
                <c:pt idx="161">
                  <c:v>8.471810000000005E-3</c:v>
                </c:pt>
                <c:pt idx="162">
                  <c:v>2.5327800000000001E-3</c:v>
                </c:pt>
                <c:pt idx="163">
                  <c:v>3.5332700000000002E-2</c:v>
                </c:pt>
                <c:pt idx="164">
                  <c:v>0.17375099999999999</c:v>
                </c:pt>
                <c:pt idx="165">
                  <c:v>8.4479200000000004E-2</c:v>
                </c:pt>
                <c:pt idx="166">
                  <c:v>6.873280000000004E-4</c:v>
                </c:pt>
                <c:pt idx="167">
                  <c:v>5.0608000000000011E-4</c:v>
                </c:pt>
                <c:pt idx="168">
                  <c:v>1.8338100000000003E-2</c:v>
                </c:pt>
                <c:pt idx="169">
                  <c:v>1.6749000000000001</c:v>
                </c:pt>
                <c:pt idx="170">
                  <c:v>0.56901000000000002</c:v>
                </c:pt>
                <c:pt idx="171">
                  <c:v>3.7563000000000012E-4</c:v>
                </c:pt>
                <c:pt idx="172">
                  <c:v>0.10669800000000003</c:v>
                </c:pt>
                <c:pt idx="173">
                  <c:v>0.25858400000000009</c:v>
                </c:pt>
                <c:pt idx="174">
                  <c:v>1.0730299999999995</c:v>
                </c:pt>
                <c:pt idx="175">
                  <c:v>0.17185600000000001</c:v>
                </c:pt>
                <c:pt idx="176">
                  <c:v>0.18202000000000004</c:v>
                </c:pt>
                <c:pt idx="177">
                  <c:v>1.7167499999999999E-2</c:v>
                </c:pt>
                <c:pt idx="178">
                  <c:v>3.3265599999999999E-2</c:v>
                </c:pt>
                <c:pt idx="179">
                  <c:v>0.29717500000000002</c:v>
                </c:pt>
                <c:pt idx="180">
                  <c:v>7.3645000000000004E-4</c:v>
                </c:pt>
                <c:pt idx="181">
                  <c:v>0.52475700000000003</c:v>
                </c:pt>
                <c:pt idx="182">
                  <c:v>2.8860200000000009E-3</c:v>
                </c:pt>
                <c:pt idx="183">
                  <c:v>0.68459999999999999</c:v>
                </c:pt>
                <c:pt idx="184">
                  <c:v>3.5941200000000002</c:v>
                </c:pt>
                <c:pt idx="185">
                  <c:v>0.13237199999999993</c:v>
                </c:pt>
                <c:pt idx="186">
                  <c:v>1.71305E-2</c:v>
                </c:pt>
                <c:pt idx="187">
                  <c:v>1.6567300000000004E-3</c:v>
                </c:pt>
                <c:pt idx="188">
                  <c:v>6.7031800000000002E-2</c:v>
                </c:pt>
                <c:pt idx="189">
                  <c:v>2.0407900000000007E-3</c:v>
                </c:pt>
                <c:pt idx="190">
                  <c:v>3.8713000000000012E-4</c:v>
                </c:pt>
                <c:pt idx="191">
                  <c:v>3.7563000000000012E-4</c:v>
                </c:pt>
                <c:pt idx="192">
                  <c:v>2.6512800000000007E-2</c:v>
                </c:pt>
                <c:pt idx="193">
                  <c:v>9.3951000000000047</c:v>
                </c:pt>
                <c:pt idx="194">
                  <c:v>1.3687300000000005E-3</c:v>
                </c:pt>
                <c:pt idx="195">
                  <c:v>3.8713000000000012E-4</c:v>
                </c:pt>
                <c:pt idx="196">
                  <c:v>0.21177299999999999</c:v>
                </c:pt>
                <c:pt idx="197">
                  <c:v>0.82252199999999998</c:v>
                </c:pt>
                <c:pt idx="198">
                  <c:v>0.76981900000000025</c:v>
                </c:pt>
                <c:pt idx="199">
                  <c:v>1.8939299999999999E-2</c:v>
                </c:pt>
                <c:pt idx="200">
                  <c:v>0.455899</c:v>
                </c:pt>
                <c:pt idx="201">
                  <c:v>0.12900800000000001</c:v>
                </c:pt>
                <c:pt idx="202">
                  <c:v>3.2190800000000009E-3</c:v>
                </c:pt>
                <c:pt idx="203">
                  <c:v>3.3525899999999993</c:v>
                </c:pt>
                <c:pt idx="204">
                  <c:v>3.7878000000000022E-4</c:v>
                </c:pt>
                <c:pt idx="205">
                  <c:v>0.50691699999999951</c:v>
                </c:pt>
                <c:pt idx="206">
                  <c:v>0.62251599999999996</c:v>
                </c:pt>
                <c:pt idx="207">
                  <c:v>0.57993899999999998</c:v>
                </c:pt>
                <c:pt idx="208">
                  <c:v>9.03436E-3</c:v>
                </c:pt>
                <c:pt idx="209">
                  <c:v>0.36156200000000016</c:v>
                </c:pt>
                <c:pt idx="210">
                  <c:v>1.1657499999999999E-2</c:v>
                </c:pt>
                <c:pt idx="211">
                  <c:v>0.10872200000000005</c:v>
                </c:pt>
                <c:pt idx="212">
                  <c:v>6.5062800000000023E-3</c:v>
                </c:pt>
                <c:pt idx="213">
                  <c:v>1.4621300000000001E-3</c:v>
                </c:pt>
                <c:pt idx="214">
                  <c:v>0.55530199999999996</c:v>
                </c:pt>
                <c:pt idx="215">
                  <c:v>5.208280000000002E-4</c:v>
                </c:pt>
                <c:pt idx="216">
                  <c:v>0.67249800000000026</c:v>
                </c:pt>
                <c:pt idx="217">
                  <c:v>3.5223400000000002E-2</c:v>
                </c:pt>
                <c:pt idx="218">
                  <c:v>8.5158500000000026E-2</c:v>
                </c:pt>
                <c:pt idx="219">
                  <c:v>1.5405400000000004E-3</c:v>
                </c:pt>
                <c:pt idx="220">
                  <c:v>4.6296000000000016E-4</c:v>
                </c:pt>
                <c:pt idx="221">
                  <c:v>0.11359200000000003</c:v>
                </c:pt>
                <c:pt idx="222">
                  <c:v>0.39865900000000021</c:v>
                </c:pt>
                <c:pt idx="223">
                  <c:v>0.41478600000000015</c:v>
                </c:pt>
                <c:pt idx="224">
                  <c:v>5.3603400000000002E-2</c:v>
                </c:pt>
                <c:pt idx="225">
                  <c:v>6.8684500000000016E-3</c:v>
                </c:pt>
                <c:pt idx="226">
                  <c:v>8.390540000000006E-2</c:v>
                </c:pt>
                <c:pt idx="227">
                  <c:v>7.1850799999999984</c:v>
                </c:pt>
                <c:pt idx="228">
                  <c:v>0.44588700000000014</c:v>
                </c:pt>
                <c:pt idx="229">
                  <c:v>3.7878000000000022E-4</c:v>
                </c:pt>
                <c:pt idx="230">
                  <c:v>4.4081000000000001</c:v>
                </c:pt>
                <c:pt idx="231">
                  <c:v>1.4461399999999999E-2</c:v>
                </c:pt>
                <c:pt idx="232">
                  <c:v>0.23483699999999999</c:v>
                </c:pt>
                <c:pt idx="233">
                  <c:v>1.3622799999999999</c:v>
                </c:pt>
                <c:pt idx="234">
                  <c:v>0.50629299999999977</c:v>
                </c:pt>
                <c:pt idx="235">
                  <c:v>0.647366</c:v>
                </c:pt>
                <c:pt idx="236">
                  <c:v>0.94590000000000019</c:v>
                </c:pt>
                <c:pt idx="237">
                  <c:v>0.44800800000000002</c:v>
                </c:pt>
                <c:pt idx="238">
                  <c:v>2.6888299999999998</c:v>
                </c:pt>
                <c:pt idx="239">
                  <c:v>2.1369000000000002E-3</c:v>
                </c:pt>
                <c:pt idx="240">
                  <c:v>3.8845499999999998E-2</c:v>
                </c:pt>
                <c:pt idx="241">
                  <c:v>8.6598000000000046E-4</c:v>
                </c:pt>
                <c:pt idx="242">
                  <c:v>5.6406000000000017E-3</c:v>
                </c:pt>
                <c:pt idx="243">
                  <c:v>0.45759300000000003</c:v>
                </c:pt>
                <c:pt idx="244">
                  <c:v>0.61217900000000025</c:v>
                </c:pt>
                <c:pt idx="245">
                  <c:v>0.537215</c:v>
                </c:pt>
                <c:pt idx="246">
                  <c:v>1.4134699999999996</c:v>
                </c:pt>
                <c:pt idx="247">
                  <c:v>0.49819100000000011</c:v>
                </c:pt>
                <c:pt idx="248">
                  <c:v>7.4532000000000029E-2</c:v>
                </c:pt>
                <c:pt idx="249">
                  <c:v>7.0498200000000035E-3</c:v>
                </c:pt>
                <c:pt idx="250">
                  <c:v>7.4861000000000033E-3</c:v>
                </c:pt>
                <c:pt idx="251">
                  <c:v>3.3209300000000011E-2</c:v>
                </c:pt>
                <c:pt idx="252">
                  <c:v>1.2148600000000001E-3</c:v>
                </c:pt>
                <c:pt idx="253">
                  <c:v>0.24249600000000007</c:v>
                </c:pt>
                <c:pt idx="254">
                  <c:v>2.1120499999999993E-2</c:v>
                </c:pt>
                <c:pt idx="255">
                  <c:v>0.79432599999999998</c:v>
                </c:pt>
                <c:pt idx="256">
                  <c:v>6.1174300000000001E-3</c:v>
                </c:pt>
                <c:pt idx="257">
                  <c:v>5.0286500000000012E-2</c:v>
                </c:pt>
                <c:pt idx="258">
                  <c:v>0.74570400000000026</c:v>
                </c:pt>
                <c:pt idx="259">
                  <c:v>0.13681399999999999</c:v>
                </c:pt>
                <c:pt idx="260">
                  <c:v>0.56250599999999973</c:v>
                </c:pt>
                <c:pt idx="261">
                  <c:v>3.6950100000000013E-2</c:v>
                </c:pt>
                <c:pt idx="262">
                  <c:v>0.49042900000000011</c:v>
                </c:pt>
                <c:pt idx="263">
                  <c:v>2.2279500000000007E-3</c:v>
                </c:pt>
                <c:pt idx="264">
                  <c:v>0.16379800000000005</c:v>
                </c:pt>
                <c:pt idx="265">
                  <c:v>1.0332899999999998</c:v>
                </c:pt>
                <c:pt idx="266">
                  <c:v>0.75064000000000031</c:v>
                </c:pt>
                <c:pt idx="267">
                  <c:v>0.44771</c:v>
                </c:pt>
                <c:pt idx="268">
                  <c:v>7.1791900000000033E-2</c:v>
                </c:pt>
                <c:pt idx="269">
                  <c:v>2.5664899999999998E-3</c:v>
                </c:pt>
                <c:pt idx="270">
                  <c:v>0.92771300000000001</c:v>
                </c:pt>
                <c:pt idx="271">
                  <c:v>0.71600299999999972</c:v>
                </c:pt>
                <c:pt idx="272">
                  <c:v>3.0998100000000001E-2</c:v>
                </c:pt>
                <c:pt idx="273">
                  <c:v>0.2929460000000001</c:v>
                </c:pt>
                <c:pt idx="274">
                  <c:v>0.95624100000000023</c:v>
                </c:pt>
                <c:pt idx="275">
                  <c:v>3.80097</c:v>
                </c:pt>
                <c:pt idx="276">
                  <c:v>0.20606700000000006</c:v>
                </c:pt>
                <c:pt idx="277">
                  <c:v>9.8604700000000045E-2</c:v>
                </c:pt>
                <c:pt idx="278">
                  <c:v>0.36085600000000012</c:v>
                </c:pt>
                <c:pt idx="279">
                  <c:v>1.7544299999999995</c:v>
                </c:pt>
                <c:pt idx="280">
                  <c:v>0.35387100000000021</c:v>
                </c:pt>
                <c:pt idx="281">
                  <c:v>1.4778999999999997E-2</c:v>
                </c:pt>
                <c:pt idx="282">
                  <c:v>0.66823399999999999</c:v>
                </c:pt>
                <c:pt idx="283">
                  <c:v>0.89890800000000004</c:v>
                </c:pt>
                <c:pt idx="284">
                  <c:v>3.7878000000000022E-4</c:v>
                </c:pt>
                <c:pt idx="285">
                  <c:v>0.85670500000000038</c:v>
                </c:pt>
                <c:pt idx="286">
                  <c:v>0.47707400000000011</c:v>
                </c:pt>
                <c:pt idx="287">
                  <c:v>1.2105699999999995</c:v>
                </c:pt>
                <c:pt idx="288">
                  <c:v>0.444909</c:v>
                </c:pt>
                <c:pt idx="289">
                  <c:v>0.125274</c:v>
                </c:pt>
                <c:pt idx="290">
                  <c:v>0.32316600000000012</c:v>
                </c:pt>
                <c:pt idx="291">
                  <c:v>0.3286880000000002</c:v>
                </c:pt>
                <c:pt idx="292">
                  <c:v>0.39444600000000013</c:v>
                </c:pt>
                <c:pt idx="293">
                  <c:v>0.19132099999999994</c:v>
                </c:pt>
                <c:pt idx="294">
                  <c:v>0.39045200000000013</c:v>
                </c:pt>
                <c:pt idx="295">
                  <c:v>0.24036800000000005</c:v>
                </c:pt>
                <c:pt idx="296">
                  <c:v>2.4625999999999997</c:v>
                </c:pt>
                <c:pt idx="297">
                  <c:v>0.84630000000000005</c:v>
                </c:pt>
                <c:pt idx="298">
                  <c:v>1.2647199999999999E-2</c:v>
                </c:pt>
                <c:pt idx="299">
                  <c:v>0.14306700000000006</c:v>
                </c:pt>
                <c:pt idx="300">
                  <c:v>1.0588100000000001E-2</c:v>
                </c:pt>
                <c:pt idx="301">
                  <c:v>0.68146099999999976</c:v>
                </c:pt>
                <c:pt idx="302">
                  <c:v>6.3999500000000015E-3</c:v>
                </c:pt>
                <c:pt idx="303">
                  <c:v>4.8957399999999998E-2</c:v>
                </c:pt>
                <c:pt idx="304">
                  <c:v>0.10340299999999998</c:v>
                </c:pt>
                <c:pt idx="305">
                  <c:v>0.14976800000000007</c:v>
                </c:pt>
                <c:pt idx="306">
                  <c:v>7.8813800000000003E-2</c:v>
                </c:pt>
                <c:pt idx="307">
                  <c:v>2.2473100000000013E-2</c:v>
                </c:pt>
                <c:pt idx="308">
                  <c:v>3.8615300000000014E-4</c:v>
                </c:pt>
                <c:pt idx="309">
                  <c:v>3.8713000000000012E-4</c:v>
                </c:pt>
                <c:pt idx="310">
                  <c:v>1.966320000000001E-3</c:v>
                </c:pt>
                <c:pt idx="311">
                  <c:v>9.4163900000000023E-2</c:v>
                </c:pt>
                <c:pt idx="312">
                  <c:v>0.15459200000000006</c:v>
                </c:pt>
                <c:pt idx="313">
                  <c:v>8.277120000000002E-4</c:v>
                </c:pt>
                <c:pt idx="314">
                  <c:v>5.8410300000000014E-3</c:v>
                </c:pt>
                <c:pt idx="315">
                  <c:v>0.76202300000000023</c:v>
                </c:pt>
                <c:pt idx="316">
                  <c:v>0.52632999999999996</c:v>
                </c:pt>
                <c:pt idx="317">
                  <c:v>0.41343200000000002</c:v>
                </c:pt>
                <c:pt idx="318">
                  <c:v>0.53237900000000005</c:v>
                </c:pt>
                <c:pt idx="319">
                  <c:v>0.27412700000000001</c:v>
                </c:pt>
                <c:pt idx="320">
                  <c:v>1.30897</c:v>
                </c:pt>
                <c:pt idx="321">
                  <c:v>0.127388</c:v>
                </c:pt>
                <c:pt idx="322">
                  <c:v>0.33191500000000013</c:v>
                </c:pt>
                <c:pt idx="323">
                  <c:v>8.8807600000000028E-2</c:v>
                </c:pt>
                <c:pt idx="324">
                  <c:v>2.5086200000000009E-3</c:v>
                </c:pt>
                <c:pt idx="325">
                  <c:v>1.9750600000000007E-3</c:v>
                </c:pt>
                <c:pt idx="326">
                  <c:v>1.2986100000000004E-3</c:v>
                </c:pt>
                <c:pt idx="327">
                  <c:v>3.1671700000000017E-3</c:v>
                </c:pt>
                <c:pt idx="328">
                  <c:v>4.7123699999999999</c:v>
                </c:pt>
                <c:pt idx="329">
                  <c:v>0.54593499999999973</c:v>
                </c:pt>
                <c:pt idx="330">
                  <c:v>5.4851900000000016E-2</c:v>
                </c:pt>
                <c:pt idx="331">
                  <c:v>0.40401800000000015</c:v>
                </c:pt>
                <c:pt idx="332">
                  <c:v>3.494330000000001E-2</c:v>
                </c:pt>
                <c:pt idx="333">
                  <c:v>3.8451000000000018E-4</c:v>
                </c:pt>
                <c:pt idx="334">
                  <c:v>9.7159700000000004E-4</c:v>
                </c:pt>
                <c:pt idx="335">
                  <c:v>3.7878000000000022E-4</c:v>
                </c:pt>
                <c:pt idx="336">
                  <c:v>0.19018599999999997</c:v>
                </c:pt>
                <c:pt idx="337">
                  <c:v>4.0391800000000018E-4</c:v>
                </c:pt>
                <c:pt idx="338">
                  <c:v>2.5868700000000001E-2</c:v>
                </c:pt>
                <c:pt idx="339">
                  <c:v>0.14546600000000007</c:v>
                </c:pt>
                <c:pt idx="340">
                  <c:v>6.0858200000000015E-2</c:v>
                </c:pt>
                <c:pt idx="341">
                  <c:v>0.43019200000000002</c:v>
                </c:pt>
                <c:pt idx="342">
                  <c:v>4.8550500000000014E-3</c:v>
                </c:pt>
                <c:pt idx="343">
                  <c:v>5.1308600000000017E-2</c:v>
                </c:pt>
                <c:pt idx="344">
                  <c:v>2.7443000000000006E-2</c:v>
                </c:pt>
                <c:pt idx="345">
                  <c:v>1.7630000000000005E-3</c:v>
                </c:pt>
                <c:pt idx="346">
                  <c:v>0.49485000000000012</c:v>
                </c:pt>
                <c:pt idx="347">
                  <c:v>0.221751</c:v>
                </c:pt>
                <c:pt idx="348">
                  <c:v>1.4740400000000004E-2</c:v>
                </c:pt>
                <c:pt idx="349">
                  <c:v>0.58302999999999983</c:v>
                </c:pt>
                <c:pt idx="350">
                  <c:v>4.2246899999999997E-2</c:v>
                </c:pt>
                <c:pt idx="351">
                  <c:v>5.0608000000000011E-4</c:v>
                </c:pt>
                <c:pt idx="352">
                  <c:v>6.4191700000000018E-3</c:v>
                </c:pt>
                <c:pt idx="353">
                  <c:v>0.49148700000000012</c:v>
                </c:pt>
                <c:pt idx="354">
                  <c:v>2.06626E-2</c:v>
                </c:pt>
                <c:pt idx="355">
                  <c:v>0.21024100000000007</c:v>
                </c:pt>
                <c:pt idx="356">
                  <c:v>1.4365500000000004E-3</c:v>
                </c:pt>
                <c:pt idx="357">
                  <c:v>0.17752799999999999</c:v>
                </c:pt>
                <c:pt idx="358">
                  <c:v>3.7370100000000017E-2</c:v>
                </c:pt>
                <c:pt idx="359">
                  <c:v>0.13293400000000005</c:v>
                </c:pt>
                <c:pt idx="360">
                  <c:v>0.17329000000000006</c:v>
                </c:pt>
                <c:pt idx="361">
                  <c:v>1.82107</c:v>
                </c:pt>
                <c:pt idx="362">
                  <c:v>1.6618899999999999E-2</c:v>
                </c:pt>
                <c:pt idx="363">
                  <c:v>2.3705399999999998E-2</c:v>
                </c:pt>
                <c:pt idx="364">
                  <c:v>0.48761200000000016</c:v>
                </c:pt>
                <c:pt idx="365">
                  <c:v>0.44239000000000001</c:v>
                </c:pt>
                <c:pt idx="366">
                  <c:v>5.9198100000000003E-2</c:v>
                </c:pt>
                <c:pt idx="367">
                  <c:v>3.2265800000000011E-2</c:v>
                </c:pt>
                <c:pt idx="368">
                  <c:v>1.9932300000000003E-2</c:v>
                </c:pt>
                <c:pt idx="369">
                  <c:v>0.43351700000000021</c:v>
                </c:pt>
                <c:pt idx="370">
                  <c:v>4.4090800000000019E-3</c:v>
                </c:pt>
                <c:pt idx="371">
                  <c:v>1.0182500000000005E-3</c:v>
                </c:pt>
                <c:pt idx="372">
                  <c:v>0.76049299999999997</c:v>
                </c:pt>
                <c:pt idx="373">
                  <c:v>0.13493300000000005</c:v>
                </c:pt>
                <c:pt idx="374">
                  <c:v>0.82245199999999996</c:v>
                </c:pt>
                <c:pt idx="375">
                  <c:v>4.2966400000000035E-3</c:v>
                </c:pt>
                <c:pt idx="376">
                  <c:v>2.6050200000000001</c:v>
                </c:pt>
                <c:pt idx="377">
                  <c:v>0.79057999999999973</c:v>
                </c:pt>
                <c:pt idx="378">
                  <c:v>2.0672500000000007E-2</c:v>
                </c:pt>
                <c:pt idx="379">
                  <c:v>0.10883100000000002</c:v>
                </c:pt>
                <c:pt idx="380">
                  <c:v>0.44203700000000001</c:v>
                </c:pt>
                <c:pt idx="381">
                  <c:v>0.36057600000000012</c:v>
                </c:pt>
                <c:pt idx="382">
                  <c:v>4.1252800000000003E-3</c:v>
                </c:pt>
                <c:pt idx="383">
                  <c:v>2.3771899999999999E-2</c:v>
                </c:pt>
                <c:pt idx="384">
                  <c:v>0.120854</c:v>
                </c:pt>
                <c:pt idx="385">
                  <c:v>6.6144499999999995E-2</c:v>
                </c:pt>
                <c:pt idx="386">
                  <c:v>3.0562599999999986</c:v>
                </c:pt>
                <c:pt idx="387">
                  <c:v>0.79889900000000025</c:v>
                </c:pt>
                <c:pt idx="388">
                  <c:v>0.13450999999999999</c:v>
                </c:pt>
                <c:pt idx="389">
                  <c:v>6.8089700000000019E-3</c:v>
                </c:pt>
                <c:pt idx="390">
                  <c:v>4.9080000000000022E-4</c:v>
                </c:pt>
                <c:pt idx="391">
                  <c:v>0.21203300000000005</c:v>
                </c:pt>
                <c:pt idx="392">
                  <c:v>5.0179500000000002E-3</c:v>
                </c:pt>
                <c:pt idx="393">
                  <c:v>0.40493000000000001</c:v>
                </c:pt>
                <c:pt idx="394">
                  <c:v>5.1000000000000004E-4</c:v>
                </c:pt>
                <c:pt idx="395">
                  <c:v>7.6141500000000001E-3</c:v>
                </c:pt>
                <c:pt idx="396">
                  <c:v>0.115368</c:v>
                </c:pt>
                <c:pt idx="397">
                  <c:v>0.10516300000000005</c:v>
                </c:pt>
                <c:pt idx="398">
                  <c:v>0.56640699999999977</c:v>
                </c:pt>
                <c:pt idx="399">
                  <c:v>0.20771600000000007</c:v>
                </c:pt>
                <c:pt idx="400">
                  <c:v>0.16909700000000005</c:v>
                </c:pt>
                <c:pt idx="401">
                  <c:v>1.00238</c:v>
                </c:pt>
                <c:pt idx="402">
                  <c:v>8.2633900000000024E-2</c:v>
                </c:pt>
                <c:pt idx="403">
                  <c:v>0.13654100000000005</c:v>
                </c:pt>
                <c:pt idx="404">
                  <c:v>0.15263900000000005</c:v>
                </c:pt>
                <c:pt idx="405">
                  <c:v>3.9167599999999987</c:v>
                </c:pt>
                <c:pt idx="406">
                  <c:v>4.277100000000002E-4</c:v>
                </c:pt>
                <c:pt idx="407">
                  <c:v>5.6309100000000001E-2</c:v>
                </c:pt>
                <c:pt idx="408">
                  <c:v>1.0641700000000004E-2</c:v>
                </c:pt>
                <c:pt idx="409">
                  <c:v>6.3308299999999998E-2</c:v>
                </c:pt>
                <c:pt idx="410">
                  <c:v>0.17782100000000001</c:v>
                </c:pt>
                <c:pt idx="411">
                  <c:v>5.0608000000000011E-4</c:v>
                </c:pt>
                <c:pt idx="412">
                  <c:v>1.23354E-3</c:v>
                </c:pt>
                <c:pt idx="413">
                  <c:v>1.9331300000000004E-3</c:v>
                </c:pt>
                <c:pt idx="414">
                  <c:v>0.23116</c:v>
                </c:pt>
                <c:pt idx="415">
                  <c:v>2.369899999999999</c:v>
                </c:pt>
                <c:pt idx="416">
                  <c:v>0.55485099999999998</c:v>
                </c:pt>
                <c:pt idx="417">
                  <c:v>1.79451</c:v>
                </c:pt>
                <c:pt idx="418">
                  <c:v>1.41619E-2</c:v>
                </c:pt>
                <c:pt idx="419">
                  <c:v>4.36368E-3</c:v>
                </c:pt>
                <c:pt idx="420">
                  <c:v>6.3413600000000025E-3</c:v>
                </c:pt>
                <c:pt idx="421">
                  <c:v>0.14848000000000006</c:v>
                </c:pt>
                <c:pt idx="422">
                  <c:v>0.14343500000000006</c:v>
                </c:pt>
                <c:pt idx="423">
                  <c:v>27.415800000000001</c:v>
                </c:pt>
                <c:pt idx="424">
                  <c:v>2.237550000000001E-2</c:v>
                </c:pt>
                <c:pt idx="425">
                  <c:v>4.277100000000002E-4</c:v>
                </c:pt>
                <c:pt idx="426">
                  <c:v>4.9723000000000031E-4</c:v>
                </c:pt>
                <c:pt idx="427">
                  <c:v>0.4056030000000001</c:v>
                </c:pt>
                <c:pt idx="428">
                  <c:v>0.45991800000000016</c:v>
                </c:pt>
                <c:pt idx="429">
                  <c:v>0.50744800000000001</c:v>
                </c:pt>
                <c:pt idx="430">
                  <c:v>1.49786E-2</c:v>
                </c:pt>
                <c:pt idx="431">
                  <c:v>2.9394499999999994E-2</c:v>
                </c:pt>
                <c:pt idx="432">
                  <c:v>4.7054200000000018E-3</c:v>
                </c:pt>
                <c:pt idx="433">
                  <c:v>0.83807299999999996</c:v>
                </c:pt>
                <c:pt idx="434">
                  <c:v>1.26613E-2</c:v>
                </c:pt>
                <c:pt idx="435">
                  <c:v>9.7925200000000007E-3</c:v>
                </c:pt>
                <c:pt idx="436">
                  <c:v>3.9190299999999989</c:v>
                </c:pt>
                <c:pt idx="437">
                  <c:v>0.540968</c:v>
                </c:pt>
                <c:pt idx="438">
                  <c:v>0.19449800000000006</c:v>
                </c:pt>
                <c:pt idx="439">
                  <c:v>3.1980000000000001E-2</c:v>
                </c:pt>
                <c:pt idx="440">
                  <c:v>3.7074200000000015E-2</c:v>
                </c:pt>
                <c:pt idx="441">
                  <c:v>0.66566099999999995</c:v>
                </c:pt>
                <c:pt idx="442">
                  <c:v>4.0611500000000002E-2</c:v>
                </c:pt>
                <c:pt idx="443">
                  <c:v>0.37815900000000002</c:v>
                </c:pt>
                <c:pt idx="444">
                  <c:v>2.9458999999999999E-2</c:v>
                </c:pt>
                <c:pt idx="445">
                  <c:v>0.17801700000000006</c:v>
                </c:pt>
                <c:pt idx="446">
                  <c:v>0.449546</c:v>
                </c:pt>
                <c:pt idx="447">
                  <c:v>0.17986300000000005</c:v>
                </c:pt>
                <c:pt idx="448">
                  <c:v>0.61993799999999999</c:v>
                </c:pt>
                <c:pt idx="449">
                  <c:v>7.8777100000000013E-3</c:v>
                </c:pt>
                <c:pt idx="450">
                  <c:v>0.12148600000000002</c:v>
                </c:pt>
                <c:pt idx="451">
                  <c:v>3.5040400000000008E-3</c:v>
                </c:pt>
                <c:pt idx="452">
                  <c:v>5.2905800000000013E-3</c:v>
                </c:pt>
                <c:pt idx="453">
                  <c:v>7.7767300000000043E-4</c:v>
                </c:pt>
                <c:pt idx="454">
                  <c:v>4.4329000000000021E-4</c:v>
                </c:pt>
                <c:pt idx="455">
                  <c:v>0.53615400000000002</c:v>
                </c:pt>
                <c:pt idx="456">
                  <c:v>3.682259999999999</c:v>
                </c:pt>
                <c:pt idx="457">
                  <c:v>4.0549999999999996E-3</c:v>
                </c:pt>
                <c:pt idx="458">
                  <c:v>0.32438600000000023</c:v>
                </c:pt>
                <c:pt idx="459">
                  <c:v>1.0382000000000001E-2</c:v>
                </c:pt>
                <c:pt idx="460">
                  <c:v>0.22940300000000005</c:v>
                </c:pt>
                <c:pt idx="461">
                  <c:v>0.47605600000000009</c:v>
                </c:pt>
                <c:pt idx="462">
                  <c:v>7.4507500000000032E-4</c:v>
                </c:pt>
                <c:pt idx="463">
                  <c:v>2.7742100000000009E-3</c:v>
                </c:pt>
                <c:pt idx="464">
                  <c:v>5.1000000000000004E-4</c:v>
                </c:pt>
                <c:pt idx="465">
                  <c:v>0.60154399999999997</c:v>
                </c:pt>
                <c:pt idx="466">
                  <c:v>2.81905E-3</c:v>
                </c:pt>
                <c:pt idx="467">
                  <c:v>0.14593800000000007</c:v>
                </c:pt>
                <c:pt idx="468">
                  <c:v>4.44798E-2</c:v>
                </c:pt>
                <c:pt idx="469">
                  <c:v>4.277100000000002E-4</c:v>
                </c:pt>
                <c:pt idx="470">
                  <c:v>1.4524499999999999E-2</c:v>
                </c:pt>
                <c:pt idx="471">
                  <c:v>0.10024600000000003</c:v>
                </c:pt>
                <c:pt idx="472">
                  <c:v>0.17153800000000005</c:v>
                </c:pt>
                <c:pt idx="473">
                  <c:v>4.6784000000000018E-3</c:v>
                </c:pt>
                <c:pt idx="474">
                  <c:v>0.29062500000000002</c:v>
                </c:pt>
                <c:pt idx="475">
                  <c:v>2.8814200000000002E-2</c:v>
                </c:pt>
                <c:pt idx="476">
                  <c:v>0.29660900000000001</c:v>
                </c:pt>
                <c:pt idx="477">
                  <c:v>8.5767000000000048E-3</c:v>
                </c:pt>
                <c:pt idx="478">
                  <c:v>8.5141400000000006E-2</c:v>
                </c:pt>
                <c:pt idx="479">
                  <c:v>0.87116300000000002</c:v>
                </c:pt>
                <c:pt idx="480">
                  <c:v>0.63964000000000032</c:v>
                </c:pt>
                <c:pt idx="481">
                  <c:v>0.21351100000000006</c:v>
                </c:pt>
                <c:pt idx="482">
                  <c:v>7.5458400000000001</c:v>
                </c:pt>
                <c:pt idx="483">
                  <c:v>2.4773000000000007E-2</c:v>
                </c:pt>
                <c:pt idx="484">
                  <c:v>0.37546600000000013</c:v>
                </c:pt>
                <c:pt idx="485">
                  <c:v>1.0928199999999999</c:v>
                </c:pt>
                <c:pt idx="486">
                  <c:v>4.7402200000000025E-3</c:v>
                </c:pt>
                <c:pt idx="487">
                  <c:v>0.20906100000000005</c:v>
                </c:pt>
                <c:pt idx="488">
                  <c:v>8.4563800000000064E-3</c:v>
                </c:pt>
                <c:pt idx="489">
                  <c:v>5.1591199999999999E-4</c:v>
                </c:pt>
                <c:pt idx="490">
                  <c:v>1.9287200000000005E-3</c:v>
                </c:pt>
                <c:pt idx="491">
                  <c:v>2.0854100000000007E-2</c:v>
                </c:pt>
                <c:pt idx="492">
                  <c:v>0.17222299999999999</c:v>
                </c:pt>
                <c:pt idx="493">
                  <c:v>3.7878000000000022E-4</c:v>
                </c:pt>
                <c:pt idx="494">
                  <c:v>2.9016900000000002E-3</c:v>
                </c:pt>
                <c:pt idx="495">
                  <c:v>4.3503800000000002E-2</c:v>
                </c:pt>
                <c:pt idx="496">
                  <c:v>1.40131E-3</c:v>
                </c:pt>
                <c:pt idx="497">
                  <c:v>2.538419999999999</c:v>
                </c:pt>
                <c:pt idx="498">
                  <c:v>2.412129999999999</c:v>
                </c:pt>
                <c:pt idx="499">
                  <c:v>4.9627600000000018E-3</c:v>
                </c:pt>
                <c:pt idx="500">
                  <c:v>3.7563000000000012E-4</c:v>
                </c:pt>
                <c:pt idx="501">
                  <c:v>7.226620000000003E-2</c:v>
                </c:pt>
                <c:pt idx="502">
                  <c:v>2.2417099999999999</c:v>
                </c:pt>
                <c:pt idx="503">
                  <c:v>7.5214100000000018E-3</c:v>
                </c:pt>
                <c:pt idx="504">
                  <c:v>3.4116900000000002E-3</c:v>
                </c:pt>
                <c:pt idx="505">
                  <c:v>0.26257800000000009</c:v>
                </c:pt>
                <c:pt idx="506">
                  <c:v>0.66726500000000022</c:v>
                </c:pt>
                <c:pt idx="507">
                  <c:v>7.1499300000000002E-2</c:v>
                </c:pt>
                <c:pt idx="508">
                  <c:v>0.73800200000000005</c:v>
                </c:pt>
                <c:pt idx="509">
                  <c:v>5.0608000000000011E-4</c:v>
                </c:pt>
                <c:pt idx="510">
                  <c:v>2.0481900000000015E-2</c:v>
                </c:pt>
                <c:pt idx="511">
                  <c:v>0.63023000000000018</c:v>
                </c:pt>
                <c:pt idx="512">
                  <c:v>2.6048700000000009E-3</c:v>
                </c:pt>
                <c:pt idx="513">
                  <c:v>0.62108000000000019</c:v>
                </c:pt>
                <c:pt idx="514">
                  <c:v>0.21489100000000005</c:v>
                </c:pt>
                <c:pt idx="515">
                  <c:v>3.9293400000000006E-2</c:v>
                </c:pt>
                <c:pt idx="516">
                  <c:v>1.3512800000000004E-2</c:v>
                </c:pt>
                <c:pt idx="517">
                  <c:v>0.38212500000000021</c:v>
                </c:pt>
                <c:pt idx="518">
                  <c:v>4.1386300000000015E-2</c:v>
                </c:pt>
                <c:pt idx="519">
                  <c:v>2.1219100000000008E-2</c:v>
                </c:pt>
                <c:pt idx="520">
                  <c:v>0.115353</c:v>
                </c:pt>
                <c:pt idx="521">
                  <c:v>0.124308</c:v>
                </c:pt>
                <c:pt idx="522">
                  <c:v>2.5767399999999999E-2</c:v>
                </c:pt>
                <c:pt idx="523">
                  <c:v>25.96149999999999</c:v>
                </c:pt>
                <c:pt idx="524">
                  <c:v>0.227386</c:v>
                </c:pt>
                <c:pt idx="525">
                  <c:v>0.30941200000000013</c:v>
                </c:pt>
                <c:pt idx="526">
                  <c:v>6.552550000000002E-4</c:v>
                </c:pt>
                <c:pt idx="527">
                  <c:v>0.15381400000000006</c:v>
                </c:pt>
                <c:pt idx="528">
                  <c:v>1.1478999999999995</c:v>
                </c:pt>
                <c:pt idx="529">
                  <c:v>3.3949599999999998E-3</c:v>
                </c:pt>
                <c:pt idx="530">
                  <c:v>3.0996900000000009E-3</c:v>
                </c:pt>
                <c:pt idx="531">
                  <c:v>0.13234299999999999</c:v>
                </c:pt>
                <c:pt idx="532">
                  <c:v>1.86236</c:v>
                </c:pt>
                <c:pt idx="533">
                  <c:v>0.90563800000000005</c:v>
                </c:pt>
                <c:pt idx="534">
                  <c:v>2.9144300000000001E-2</c:v>
                </c:pt>
                <c:pt idx="535">
                  <c:v>2.206049999999999</c:v>
                </c:pt>
                <c:pt idx="536">
                  <c:v>3.0776200000000007E-2</c:v>
                </c:pt>
                <c:pt idx="537">
                  <c:v>3.13525E-3</c:v>
                </c:pt>
                <c:pt idx="538">
                  <c:v>4.277100000000002E-4</c:v>
                </c:pt>
                <c:pt idx="539">
                  <c:v>1.10572E-2</c:v>
                </c:pt>
                <c:pt idx="540">
                  <c:v>2.9429799999999999E-2</c:v>
                </c:pt>
                <c:pt idx="541">
                  <c:v>0.29273400000000005</c:v>
                </c:pt>
                <c:pt idx="542">
                  <c:v>0.13744100000000006</c:v>
                </c:pt>
                <c:pt idx="543">
                  <c:v>0.89798199999999972</c:v>
                </c:pt>
                <c:pt idx="544">
                  <c:v>0.33626300000000015</c:v>
                </c:pt>
                <c:pt idx="545">
                  <c:v>0.45953700000000003</c:v>
                </c:pt>
                <c:pt idx="546">
                  <c:v>8.3768700000000037E-4</c:v>
                </c:pt>
                <c:pt idx="547">
                  <c:v>0.59971799999999975</c:v>
                </c:pt>
                <c:pt idx="548">
                  <c:v>9.7436300000000003E-2</c:v>
                </c:pt>
                <c:pt idx="549">
                  <c:v>5.2339800000000018E-3</c:v>
                </c:pt>
                <c:pt idx="550">
                  <c:v>4.3935599999999998E-2</c:v>
                </c:pt>
                <c:pt idx="551">
                  <c:v>7.6123999999999997E-2</c:v>
                </c:pt>
                <c:pt idx="552">
                  <c:v>2.4622900000000007E-2</c:v>
                </c:pt>
                <c:pt idx="553">
                  <c:v>0.56962699999999999</c:v>
                </c:pt>
                <c:pt idx="554">
                  <c:v>2.5836400000000002E-2</c:v>
                </c:pt>
                <c:pt idx="555">
                  <c:v>7.1711600000000014E-2</c:v>
                </c:pt>
                <c:pt idx="556">
                  <c:v>8.2809400000000005E-3</c:v>
                </c:pt>
                <c:pt idx="557">
                  <c:v>0.38801400000000025</c:v>
                </c:pt>
                <c:pt idx="558">
                  <c:v>1.58656</c:v>
                </c:pt>
                <c:pt idx="559">
                  <c:v>0.11706200000000003</c:v>
                </c:pt>
                <c:pt idx="560">
                  <c:v>0.63026099999999996</c:v>
                </c:pt>
                <c:pt idx="561">
                  <c:v>0.15388099999999999</c:v>
                </c:pt>
                <c:pt idx="562">
                  <c:v>3.5748299999999997E-2</c:v>
                </c:pt>
                <c:pt idx="563">
                  <c:v>0.285553</c:v>
                </c:pt>
                <c:pt idx="564">
                  <c:v>0.70258100000000001</c:v>
                </c:pt>
                <c:pt idx="565">
                  <c:v>0.34270100000000003</c:v>
                </c:pt>
                <c:pt idx="566">
                  <c:v>1.7688200000000001E-2</c:v>
                </c:pt>
                <c:pt idx="567">
                  <c:v>2.7611100000000008</c:v>
                </c:pt>
                <c:pt idx="568">
                  <c:v>0.10224300000000003</c:v>
                </c:pt>
                <c:pt idx="569">
                  <c:v>4.4329000000000021E-4</c:v>
                </c:pt>
                <c:pt idx="570">
                  <c:v>0.19617199999999996</c:v>
                </c:pt>
                <c:pt idx="571">
                  <c:v>5.1000000000000004E-4</c:v>
                </c:pt>
                <c:pt idx="572">
                  <c:v>3.507440000000001E-3</c:v>
                </c:pt>
                <c:pt idx="573">
                  <c:v>4.277100000000002E-4</c:v>
                </c:pt>
                <c:pt idx="574">
                  <c:v>0.27601900000000001</c:v>
                </c:pt>
                <c:pt idx="575">
                  <c:v>6.6800700000000019E-4</c:v>
                </c:pt>
                <c:pt idx="576">
                  <c:v>3.5862500000000009E-3</c:v>
                </c:pt>
                <c:pt idx="577">
                  <c:v>0.2579300000000001</c:v>
                </c:pt>
                <c:pt idx="578">
                  <c:v>6.9540000000000018E-3</c:v>
                </c:pt>
                <c:pt idx="579">
                  <c:v>0.825461</c:v>
                </c:pt>
                <c:pt idx="580">
                  <c:v>0.70755000000000001</c:v>
                </c:pt>
                <c:pt idx="581">
                  <c:v>4.7654299999999997E-2</c:v>
                </c:pt>
                <c:pt idx="582">
                  <c:v>5.0608000000000011E-4</c:v>
                </c:pt>
                <c:pt idx="583">
                  <c:v>7.6875000000000012E-4</c:v>
                </c:pt>
                <c:pt idx="584">
                  <c:v>2.2672300000000012E-3</c:v>
                </c:pt>
                <c:pt idx="585">
                  <c:v>0.174175</c:v>
                </c:pt>
                <c:pt idx="586">
                  <c:v>0.24397900000000006</c:v>
                </c:pt>
                <c:pt idx="587">
                  <c:v>0.32657300000000011</c:v>
                </c:pt>
                <c:pt idx="588">
                  <c:v>1.5242900000000004E-3</c:v>
                </c:pt>
                <c:pt idx="589">
                  <c:v>6.2930399999999997E-2</c:v>
                </c:pt>
                <c:pt idx="590">
                  <c:v>1.2759599999999999E-2</c:v>
                </c:pt>
                <c:pt idx="591">
                  <c:v>2.7391200000000002</c:v>
                </c:pt>
                <c:pt idx="592">
                  <c:v>0.10210100000000003</c:v>
                </c:pt>
                <c:pt idx="593">
                  <c:v>6.1933400000000013E-2</c:v>
                </c:pt>
                <c:pt idx="594">
                  <c:v>6.8090800000000025E-4</c:v>
                </c:pt>
                <c:pt idx="595">
                  <c:v>0.224685</c:v>
                </c:pt>
                <c:pt idx="596">
                  <c:v>0.14471300000000006</c:v>
                </c:pt>
                <c:pt idx="597">
                  <c:v>9.8787600000000003E-2</c:v>
                </c:pt>
                <c:pt idx="598">
                  <c:v>6.835970000000002E-4</c:v>
                </c:pt>
                <c:pt idx="599">
                  <c:v>0.25732600000000011</c:v>
                </c:pt>
                <c:pt idx="600">
                  <c:v>8.782010000000005E-3</c:v>
                </c:pt>
                <c:pt idx="601">
                  <c:v>0.59728199999999976</c:v>
                </c:pt>
                <c:pt idx="602">
                  <c:v>0.83590299999999973</c:v>
                </c:pt>
                <c:pt idx="603">
                  <c:v>5.3826000000000021E-3</c:v>
                </c:pt>
                <c:pt idx="604">
                  <c:v>0.85190600000000005</c:v>
                </c:pt>
                <c:pt idx="605">
                  <c:v>0.34831300000000015</c:v>
                </c:pt>
                <c:pt idx="606">
                  <c:v>1.7856399999999994</c:v>
                </c:pt>
                <c:pt idx="607">
                  <c:v>0.30365400000000009</c:v>
                </c:pt>
                <c:pt idx="608">
                  <c:v>2.7591400000000002E-3</c:v>
                </c:pt>
                <c:pt idx="609">
                  <c:v>5.8314700000000004</c:v>
                </c:pt>
                <c:pt idx="610">
                  <c:v>1.5780400000000008E-3</c:v>
                </c:pt>
                <c:pt idx="611">
                  <c:v>2.2109400000000002E-3</c:v>
                </c:pt>
                <c:pt idx="612">
                  <c:v>3.7878000000000022E-4</c:v>
                </c:pt>
                <c:pt idx="613">
                  <c:v>2.30189E-3</c:v>
                </c:pt>
                <c:pt idx="614">
                  <c:v>0.3855260000000002</c:v>
                </c:pt>
                <c:pt idx="615">
                  <c:v>3.8713000000000012E-4</c:v>
                </c:pt>
                <c:pt idx="616">
                  <c:v>4.6296000000000016E-4</c:v>
                </c:pt>
                <c:pt idx="617">
                  <c:v>4.65183E-3</c:v>
                </c:pt>
                <c:pt idx="618">
                  <c:v>0.111717</c:v>
                </c:pt>
                <c:pt idx="619">
                  <c:v>0.22978299999999999</c:v>
                </c:pt>
                <c:pt idx="620">
                  <c:v>3.2529700000000009E-3</c:v>
                </c:pt>
                <c:pt idx="621">
                  <c:v>0.94213800000000003</c:v>
                </c:pt>
                <c:pt idx="622">
                  <c:v>7.7130500000000034E-3</c:v>
                </c:pt>
                <c:pt idx="623">
                  <c:v>3.8165999999999999E-2</c:v>
                </c:pt>
                <c:pt idx="624">
                  <c:v>0.25097700000000001</c:v>
                </c:pt>
                <c:pt idx="625">
                  <c:v>1.9791700000000006E-2</c:v>
                </c:pt>
                <c:pt idx="626">
                  <c:v>1.43889E-2</c:v>
                </c:pt>
                <c:pt idx="627">
                  <c:v>3.97285E-3</c:v>
                </c:pt>
                <c:pt idx="628">
                  <c:v>0.47759200000000002</c:v>
                </c:pt>
                <c:pt idx="629">
                  <c:v>6.9251000000000024E-4</c:v>
                </c:pt>
                <c:pt idx="630">
                  <c:v>4.2778900000000016E-2</c:v>
                </c:pt>
                <c:pt idx="631">
                  <c:v>2.5493600000000009E-2</c:v>
                </c:pt>
                <c:pt idx="632">
                  <c:v>1.5416500000000001E-2</c:v>
                </c:pt>
                <c:pt idx="633">
                  <c:v>0.79442500000000005</c:v>
                </c:pt>
                <c:pt idx="634">
                  <c:v>8.9080500000000007E-2</c:v>
                </c:pt>
                <c:pt idx="635">
                  <c:v>0.10770200000000005</c:v>
                </c:pt>
                <c:pt idx="636">
                  <c:v>0.57348500000000002</c:v>
                </c:pt>
                <c:pt idx="637">
                  <c:v>1.4757799999999996</c:v>
                </c:pt>
                <c:pt idx="638">
                  <c:v>7.5432900000000025E-2</c:v>
                </c:pt>
                <c:pt idx="639">
                  <c:v>0.33660200000000012</c:v>
                </c:pt>
                <c:pt idx="640">
                  <c:v>0.129187</c:v>
                </c:pt>
                <c:pt idx="641">
                  <c:v>2.5683100000000012E-3</c:v>
                </c:pt>
                <c:pt idx="642">
                  <c:v>0.31182400000000027</c:v>
                </c:pt>
                <c:pt idx="643">
                  <c:v>0.24533800000000006</c:v>
                </c:pt>
                <c:pt idx="644">
                  <c:v>0.43589000000000011</c:v>
                </c:pt>
                <c:pt idx="645">
                  <c:v>1.2863500000000005E-2</c:v>
                </c:pt>
                <c:pt idx="646">
                  <c:v>6.9820599999999997</c:v>
                </c:pt>
                <c:pt idx="647">
                  <c:v>0.12074400000000003</c:v>
                </c:pt>
                <c:pt idx="648">
                  <c:v>1.5046200000000001E-2</c:v>
                </c:pt>
                <c:pt idx="649">
                  <c:v>2.9091999999999998</c:v>
                </c:pt>
                <c:pt idx="650">
                  <c:v>0.93243900000000002</c:v>
                </c:pt>
                <c:pt idx="651">
                  <c:v>0.58480999999999983</c:v>
                </c:pt>
                <c:pt idx="652">
                  <c:v>0.10825000000000003</c:v>
                </c:pt>
                <c:pt idx="653">
                  <c:v>1.1935800000000005E-2</c:v>
                </c:pt>
                <c:pt idx="654">
                  <c:v>8.4815200000000021E-2</c:v>
                </c:pt>
                <c:pt idx="655">
                  <c:v>0.50861800000000001</c:v>
                </c:pt>
                <c:pt idx="656">
                  <c:v>0.13830600000000001</c:v>
                </c:pt>
                <c:pt idx="657">
                  <c:v>1.1631199999999999</c:v>
                </c:pt>
                <c:pt idx="658">
                  <c:v>0.24075099999999999</c:v>
                </c:pt>
                <c:pt idx="659">
                  <c:v>0.71152899999999997</c:v>
                </c:pt>
                <c:pt idx="660">
                  <c:v>8.3679000000000045E-4</c:v>
                </c:pt>
                <c:pt idx="661">
                  <c:v>5.7178300000000019E-4</c:v>
                </c:pt>
                <c:pt idx="662">
                  <c:v>1.1638200000000001E-3</c:v>
                </c:pt>
                <c:pt idx="663">
                  <c:v>8.0030000000000004E-2</c:v>
                </c:pt>
                <c:pt idx="664">
                  <c:v>2.8824100000000002E-3</c:v>
                </c:pt>
                <c:pt idx="665">
                  <c:v>21.334900000000008</c:v>
                </c:pt>
                <c:pt idx="666">
                  <c:v>1.39842</c:v>
                </c:pt>
                <c:pt idx="667">
                  <c:v>0.37384400000000012</c:v>
                </c:pt>
                <c:pt idx="668">
                  <c:v>0.23680200000000001</c:v>
                </c:pt>
                <c:pt idx="669">
                  <c:v>0.45742500000000008</c:v>
                </c:pt>
                <c:pt idx="670">
                  <c:v>10.374000000000002</c:v>
                </c:pt>
                <c:pt idx="671">
                  <c:v>0.35636600000000013</c:v>
                </c:pt>
                <c:pt idx="672">
                  <c:v>0.18773500000000007</c:v>
                </c:pt>
                <c:pt idx="673">
                  <c:v>3.4250700000000002E-2</c:v>
                </c:pt>
                <c:pt idx="674">
                  <c:v>1.1842999999999999</c:v>
                </c:pt>
                <c:pt idx="675">
                  <c:v>4.4329000000000021E-4</c:v>
                </c:pt>
                <c:pt idx="676">
                  <c:v>0.28548900000000021</c:v>
                </c:pt>
                <c:pt idx="677">
                  <c:v>0.21578400000000006</c:v>
                </c:pt>
                <c:pt idx="678">
                  <c:v>3.9602200000000001</c:v>
                </c:pt>
                <c:pt idx="679">
                  <c:v>0.42460500000000001</c:v>
                </c:pt>
                <c:pt idx="680">
                  <c:v>0.47268200000000016</c:v>
                </c:pt>
                <c:pt idx="681">
                  <c:v>3.8214700000000009E-3</c:v>
                </c:pt>
                <c:pt idx="682">
                  <c:v>1.5750900000000002E-2</c:v>
                </c:pt>
                <c:pt idx="683">
                  <c:v>0.2515670000000001</c:v>
                </c:pt>
                <c:pt idx="684">
                  <c:v>0.19953699999999999</c:v>
                </c:pt>
                <c:pt idx="685">
                  <c:v>2.86633</c:v>
                </c:pt>
                <c:pt idx="686">
                  <c:v>0.46168600000000015</c:v>
                </c:pt>
                <c:pt idx="687">
                  <c:v>8.102070000000005E-4</c:v>
                </c:pt>
                <c:pt idx="688">
                  <c:v>0.24194900000000011</c:v>
                </c:pt>
                <c:pt idx="689">
                  <c:v>5.2590200000000029E-4</c:v>
                </c:pt>
                <c:pt idx="690">
                  <c:v>1.8035300000000001E-2</c:v>
                </c:pt>
                <c:pt idx="691">
                  <c:v>0.66636799999999996</c:v>
                </c:pt>
                <c:pt idx="692">
                  <c:v>0.58301999999999976</c:v>
                </c:pt>
                <c:pt idx="693">
                  <c:v>1.5504000000000004E-2</c:v>
                </c:pt>
                <c:pt idx="694">
                  <c:v>5.7680000000000014E-4</c:v>
                </c:pt>
                <c:pt idx="695">
                  <c:v>5.1036900000000017E-2</c:v>
                </c:pt>
                <c:pt idx="696">
                  <c:v>7.3954099999999995E-2</c:v>
                </c:pt>
                <c:pt idx="697">
                  <c:v>0.34731000000000012</c:v>
                </c:pt>
                <c:pt idx="698">
                  <c:v>0.10514600000000003</c:v>
                </c:pt>
                <c:pt idx="699">
                  <c:v>5.7633500000000004E-2</c:v>
                </c:pt>
                <c:pt idx="700">
                  <c:v>4.277100000000002E-4</c:v>
                </c:pt>
                <c:pt idx="701">
                  <c:v>0.11431899999999996</c:v>
                </c:pt>
                <c:pt idx="702">
                  <c:v>0.22667399999999993</c:v>
                </c:pt>
                <c:pt idx="703">
                  <c:v>0.10135699999999997</c:v>
                </c:pt>
                <c:pt idx="704">
                  <c:v>1.8089999999999998E-2</c:v>
                </c:pt>
                <c:pt idx="705">
                  <c:v>6.5158500000000021E-4</c:v>
                </c:pt>
                <c:pt idx="706">
                  <c:v>6.1555600000000002E-2</c:v>
                </c:pt>
                <c:pt idx="707">
                  <c:v>1.3811599999999999</c:v>
                </c:pt>
                <c:pt idx="708">
                  <c:v>9.7472500000000004E-2</c:v>
                </c:pt>
                <c:pt idx="709">
                  <c:v>6.2971399999999997E-2</c:v>
                </c:pt>
                <c:pt idx="710">
                  <c:v>0.43492300000000012</c:v>
                </c:pt>
                <c:pt idx="711">
                  <c:v>1.0910599999999999</c:v>
                </c:pt>
                <c:pt idx="712">
                  <c:v>4.8173000000000001E-3</c:v>
                </c:pt>
                <c:pt idx="713">
                  <c:v>3.8451000000000018E-4</c:v>
                </c:pt>
                <c:pt idx="714">
                  <c:v>0.36830800000000014</c:v>
                </c:pt>
                <c:pt idx="715">
                  <c:v>0.35577700000000001</c:v>
                </c:pt>
                <c:pt idx="716">
                  <c:v>1.1184999999999999E-3</c:v>
                </c:pt>
                <c:pt idx="717">
                  <c:v>0.19178400000000001</c:v>
                </c:pt>
                <c:pt idx="718">
                  <c:v>0.4798880000000002</c:v>
                </c:pt>
                <c:pt idx="719">
                  <c:v>5.1814800000000001E-2</c:v>
                </c:pt>
                <c:pt idx="720">
                  <c:v>6.6142400000000004E-3</c:v>
                </c:pt>
                <c:pt idx="721">
                  <c:v>0.45799300000000004</c:v>
                </c:pt>
                <c:pt idx="722">
                  <c:v>2.5486999999999999E-2</c:v>
                </c:pt>
                <c:pt idx="723">
                  <c:v>0.13036</c:v>
                </c:pt>
                <c:pt idx="724">
                  <c:v>5.440370000000002E-2</c:v>
                </c:pt>
                <c:pt idx="725">
                  <c:v>8.0139400000000006E-3</c:v>
                </c:pt>
                <c:pt idx="726">
                  <c:v>3.2489400000000009E-3</c:v>
                </c:pt>
                <c:pt idx="727">
                  <c:v>5.9236400000000035E-3</c:v>
                </c:pt>
                <c:pt idx="728">
                  <c:v>0.353794</c:v>
                </c:pt>
                <c:pt idx="729">
                  <c:v>0.47635500000000008</c:v>
                </c:pt>
                <c:pt idx="730">
                  <c:v>2.4281500000000008E-2</c:v>
                </c:pt>
                <c:pt idx="731">
                  <c:v>8.0110600000000004E-3</c:v>
                </c:pt>
                <c:pt idx="732">
                  <c:v>4.5581600000000014E-2</c:v>
                </c:pt>
                <c:pt idx="733">
                  <c:v>5.0608000000000011E-4</c:v>
                </c:pt>
                <c:pt idx="734">
                  <c:v>7.5770199999999996E-2</c:v>
                </c:pt>
                <c:pt idx="735">
                  <c:v>1.3272600000000001E-2</c:v>
                </c:pt>
                <c:pt idx="736">
                  <c:v>0.31909300000000002</c:v>
                </c:pt>
                <c:pt idx="737">
                  <c:v>0.14038600000000001</c:v>
                </c:pt>
                <c:pt idx="738">
                  <c:v>9.420430000000006E-2</c:v>
                </c:pt>
                <c:pt idx="739">
                  <c:v>0.16097500000000001</c:v>
                </c:pt>
                <c:pt idx="740">
                  <c:v>1.036</c:v>
                </c:pt>
                <c:pt idx="741">
                  <c:v>8.3387800000000035E-4</c:v>
                </c:pt>
                <c:pt idx="742">
                  <c:v>0.59898499999999977</c:v>
                </c:pt>
                <c:pt idx="743">
                  <c:v>0.80968000000000018</c:v>
                </c:pt>
                <c:pt idx="744">
                  <c:v>4.8055099999999996E-2</c:v>
                </c:pt>
                <c:pt idx="745">
                  <c:v>2.1455599999999998E-2</c:v>
                </c:pt>
                <c:pt idx="746">
                  <c:v>3.8713000000000012E-4</c:v>
                </c:pt>
                <c:pt idx="747">
                  <c:v>0.412163</c:v>
                </c:pt>
                <c:pt idx="748">
                  <c:v>1.7055299999999999E-2</c:v>
                </c:pt>
                <c:pt idx="749">
                  <c:v>3.2736499999999999E-3</c:v>
                </c:pt>
                <c:pt idx="750">
                  <c:v>0.17078800000000005</c:v>
                </c:pt>
                <c:pt idx="751">
                  <c:v>19.720800000000001</c:v>
                </c:pt>
                <c:pt idx="752">
                  <c:v>7.1421200000000018E-3</c:v>
                </c:pt>
                <c:pt idx="753">
                  <c:v>1.6595000000000004E-3</c:v>
                </c:pt>
                <c:pt idx="754">
                  <c:v>4.9585000000000026E-4</c:v>
                </c:pt>
                <c:pt idx="755">
                  <c:v>0.45469200000000004</c:v>
                </c:pt>
                <c:pt idx="756">
                  <c:v>1.969170000000001E-3</c:v>
                </c:pt>
                <c:pt idx="757">
                  <c:v>2.7889400000000009E-2</c:v>
                </c:pt>
                <c:pt idx="758">
                  <c:v>0.111461</c:v>
                </c:pt>
                <c:pt idx="759">
                  <c:v>3.9604199999999999E-2</c:v>
                </c:pt>
                <c:pt idx="760">
                  <c:v>0.18254600000000007</c:v>
                </c:pt>
                <c:pt idx="761">
                  <c:v>4.277100000000002E-4</c:v>
                </c:pt>
                <c:pt idx="762">
                  <c:v>2.236370000000001E-3</c:v>
                </c:pt>
                <c:pt idx="763">
                  <c:v>0.27962100000000001</c:v>
                </c:pt>
                <c:pt idx="764">
                  <c:v>9.6311100000000011E-2</c:v>
                </c:pt>
                <c:pt idx="765">
                  <c:v>3.3006000000000001E-2</c:v>
                </c:pt>
                <c:pt idx="766">
                  <c:v>1.3469999999999999E-2</c:v>
                </c:pt>
                <c:pt idx="767">
                  <c:v>8.9204700000000035</c:v>
                </c:pt>
                <c:pt idx="768">
                  <c:v>5.8044199999999983E-2</c:v>
                </c:pt>
                <c:pt idx="769">
                  <c:v>4.9723000000000031E-4</c:v>
                </c:pt>
                <c:pt idx="770">
                  <c:v>7.9430600000000032E-2</c:v>
                </c:pt>
                <c:pt idx="771">
                  <c:v>8.1959500000000016</c:v>
                </c:pt>
                <c:pt idx="772">
                  <c:v>0.12226500000000005</c:v>
                </c:pt>
                <c:pt idx="773">
                  <c:v>0.17170400000000005</c:v>
                </c:pt>
                <c:pt idx="774">
                  <c:v>3.3207900000000001</c:v>
                </c:pt>
                <c:pt idx="775">
                  <c:v>4.1498700000000013E-2</c:v>
                </c:pt>
                <c:pt idx="776">
                  <c:v>0.13907800000000001</c:v>
                </c:pt>
                <c:pt idx="777">
                  <c:v>4.277100000000002E-4</c:v>
                </c:pt>
                <c:pt idx="778">
                  <c:v>1.6272700000000005E-3</c:v>
                </c:pt>
                <c:pt idx="779">
                  <c:v>7.8911199999999997E-3</c:v>
                </c:pt>
                <c:pt idx="780">
                  <c:v>8.8706000000000063E-2</c:v>
                </c:pt>
                <c:pt idx="781">
                  <c:v>0.17500099999999999</c:v>
                </c:pt>
                <c:pt idx="782">
                  <c:v>0.19092000000000001</c:v>
                </c:pt>
                <c:pt idx="783">
                  <c:v>0.117841</c:v>
                </c:pt>
                <c:pt idx="784">
                  <c:v>4.0064300000000018E-3</c:v>
                </c:pt>
                <c:pt idx="785">
                  <c:v>3.2165900000000009E-3</c:v>
                </c:pt>
                <c:pt idx="786">
                  <c:v>4.8685099999999995E-3</c:v>
                </c:pt>
                <c:pt idx="787">
                  <c:v>0.42667600000000011</c:v>
                </c:pt>
                <c:pt idx="788">
                  <c:v>2.499330000000001E-3</c:v>
                </c:pt>
                <c:pt idx="789">
                  <c:v>4.2919500000000018E-3</c:v>
                </c:pt>
                <c:pt idx="790">
                  <c:v>4.7686199999999998E-2</c:v>
                </c:pt>
                <c:pt idx="791">
                  <c:v>1.8012299999999998E-2</c:v>
                </c:pt>
                <c:pt idx="792">
                  <c:v>2.8149400000000002E-3</c:v>
                </c:pt>
                <c:pt idx="793">
                  <c:v>2.7026499999999992E-2</c:v>
                </c:pt>
                <c:pt idx="794">
                  <c:v>0.14632000000000001</c:v>
                </c:pt>
                <c:pt idx="795">
                  <c:v>4.277100000000002E-4</c:v>
                </c:pt>
                <c:pt idx="796">
                  <c:v>0.22195999999999999</c:v>
                </c:pt>
                <c:pt idx="797">
                  <c:v>0.32733800000000013</c:v>
                </c:pt>
                <c:pt idx="798">
                  <c:v>7.1185099999999998E-3</c:v>
                </c:pt>
                <c:pt idx="799">
                  <c:v>0.22216900000000001</c:v>
                </c:pt>
                <c:pt idx="800">
                  <c:v>0.16470399999999999</c:v>
                </c:pt>
                <c:pt idx="801">
                  <c:v>5.0728700000000025E-4</c:v>
                </c:pt>
                <c:pt idx="802">
                  <c:v>8.8406800000000035E-2</c:v>
                </c:pt>
                <c:pt idx="803">
                  <c:v>4.277100000000002E-4</c:v>
                </c:pt>
                <c:pt idx="804">
                  <c:v>1.6063700000000007E-2</c:v>
                </c:pt>
                <c:pt idx="805">
                  <c:v>5.8315100000000002E-2</c:v>
                </c:pt>
                <c:pt idx="806">
                  <c:v>0.140321</c:v>
                </c:pt>
                <c:pt idx="807">
                  <c:v>7.3142299999999993E-2</c:v>
                </c:pt>
                <c:pt idx="808">
                  <c:v>4.1640399999999973</c:v>
                </c:pt>
                <c:pt idx="809">
                  <c:v>4.277100000000002E-4</c:v>
                </c:pt>
                <c:pt idx="810">
                  <c:v>8.763540000000003E-2</c:v>
                </c:pt>
                <c:pt idx="811">
                  <c:v>6.81948E-2</c:v>
                </c:pt>
                <c:pt idx="812">
                  <c:v>1.1607099999999999</c:v>
                </c:pt>
                <c:pt idx="813">
                  <c:v>0.39250900000000011</c:v>
                </c:pt>
                <c:pt idx="814">
                  <c:v>2.9142899999999999E-3</c:v>
                </c:pt>
                <c:pt idx="815">
                  <c:v>0.28462300000000001</c:v>
                </c:pt>
                <c:pt idx="816">
                  <c:v>1.6210300000000005E-3</c:v>
                </c:pt>
                <c:pt idx="817">
                  <c:v>0.21789900000000006</c:v>
                </c:pt>
                <c:pt idx="818">
                  <c:v>4.1088699999999999E-2</c:v>
                </c:pt>
                <c:pt idx="819">
                  <c:v>0.23818700000000001</c:v>
                </c:pt>
                <c:pt idx="820">
                  <c:v>0.34481100000000015</c:v>
                </c:pt>
                <c:pt idx="821">
                  <c:v>9.9748600000000007E-2</c:v>
                </c:pt>
                <c:pt idx="822">
                  <c:v>0.59081399999999951</c:v>
                </c:pt>
                <c:pt idx="823">
                  <c:v>7.419260000000003E-3</c:v>
                </c:pt>
                <c:pt idx="824">
                  <c:v>1.0764800000000001</c:v>
                </c:pt>
                <c:pt idx="825">
                  <c:v>3.3554999999999993</c:v>
                </c:pt>
                <c:pt idx="826">
                  <c:v>5.6806200000000015E-2</c:v>
                </c:pt>
                <c:pt idx="827">
                  <c:v>29.3429</c:v>
                </c:pt>
                <c:pt idx="828">
                  <c:v>0.47832200000000014</c:v>
                </c:pt>
                <c:pt idx="829">
                  <c:v>0.13201199999999999</c:v>
                </c:pt>
                <c:pt idx="830">
                  <c:v>6.8573599999999998E-2</c:v>
                </c:pt>
                <c:pt idx="831">
                  <c:v>0.48909800000000009</c:v>
                </c:pt>
              </c:numCache>
            </c:numRef>
          </c:xVal>
          <c:yVal>
            <c:numRef>
              <c:f>'uhr-POZ-127_270-qPCR-IsoEM-esti'!$C$2:$C$833</c:f>
              <c:numCache>
                <c:formatCode>General</c:formatCode>
                <c:ptCount val="832"/>
                <c:pt idx="0">
                  <c:v>5.3260700000000013E-3</c:v>
                </c:pt>
                <c:pt idx="1">
                  <c:v>0.16524900000000006</c:v>
                </c:pt>
                <c:pt idx="2">
                  <c:v>6.9699800000000015E-3</c:v>
                </c:pt>
                <c:pt idx="3">
                  <c:v>0.31790600000000013</c:v>
                </c:pt>
                <c:pt idx="4">
                  <c:v>1.2236799999999997</c:v>
                </c:pt>
                <c:pt idx="5">
                  <c:v>1.3424700000000001</c:v>
                </c:pt>
                <c:pt idx="6">
                  <c:v>0.43730200000000014</c:v>
                </c:pt>
                <c:pt idx="7">
                  <c:v>3.33525E-2</c:v>
                </c:pt>
                <c:pt idx="8">
                  <c:v>0.33968300000000012</c:v>
                </c:pt>
                <c:pt idx="9">
                  <c:v>5.929690000000002E-2</c:v>
                </c:pt>
                <c:pt idx="10">
                  <c:v>3.0705500000000007E-2</c:v>
                </c:pt>
                <c:pt idx="11">
                  <c:v>6.0239000000000004E-3</c:v>
                </c:pt>
                <c:pt idx="12">
                  <c:v>0.109489</c:v>
                </c:pt>
                <c:pt idx="13">
                  <c:v>0.81271300000000002</c:v>
                </c:pt>
                <c:pt idx="14">
                  <c:v>0.35028800000000015</c:v>
                </c:pt>
                <c:pt idx="15">
                  <c:v>5.9165400000000021E-2</c:v>
                </c:pt>
                <c:pt idx="16">
                  <c:v>0</c:v>
                </c:pt>
                <c:pt idx="17">
                  <c:v>0.11960500000000003</c:v>
                </c:pt>
                <c:pt idx="18">
                  <c:v>9.0718900000000026E-3</c:v>
                </c:pt>
                <c:pt idx="19">
                  <c:v>3.7411900000000012E-2</c:v>
                </c:pt>
                <c:pt idx="20">
                  <c:v>0.76826399999999972</c:v>
                </c:pt>
                <c:pt idx="21">
                  <c:v>0.71303000000000005</c:v>
                </c:pt>
                <c:pt idx="22">
                  <c:v>0.20439299999999999</c:v>
                </c:pt>
                <c:pt idx="23">
                  <c:v>7.6303500000000019E-3</c:v>
                </c:pt>
                <c:pt idx="24">
                  <c:v>0</c:v>
                </c:pt>
                <c:pt idx="25">
                  <c:v>6.8950600000000023E-3</c:v>
                </c:pt>
                <c:pt idx="26">
                  <c:v>2.7419099999999998</c:v>
                </c:pt>
                <c:pt idx="27">
                  <c:v>0.53773700000000002</c:v>
                </c:pt>
                <c:pt idx="28">
                  <c:v>0.3218060000000002</c:v>
                </c:pt>
                <c:pt idx="29">
                  <c:v>0.32256900000000022</c:v>
                </c:pt>
                <c:pt idx="30">
                  <c:v>5.2117700000000017E-2</c:v>
                </c:pt>
                <c:pt idx="31">
                  <c:v>0</c:v>
                </c:pt>
                <c:pt idx="32">
                  <c:v>6.0072900000000002</c:v>
                </c:pt>
                <c:pt idx="33">
                  <c:v>0</c:v>
                </c:pt>
                <c:pt idx="34">
                  <c:v>0.22974200000000006</c:v>
                </c:pt>
                <c:pt idx="35">
                  <c:v>1.38519E-2</c:v>
                </c:pt>
                <c:pt idx="36">
                  <c:v>0</c:v>
                </c:pt>
                <c:pt idx="37">
                  <c:v>2.6244099999999999E-2</c:v>
                </c:pt>
                <c:pt idx="38">
                  <c:v>0.39020100000000002</c:v>
                </c:pt>
                <c:pt idx="39">
                  <c:v>3.3786299999999998E-2</c:v>
                </c:pt>
                <c:pt idx="40">
                  <c:v>0.30344200000000016</c:v>
                </c:pt>
                <c:pt idx="41">
                  <c:v>0.6347940000000003</c:v>
                </c:pt>
                <c:pt idx="42">
                  <c:v>2.0735099999999999E-2</c:v>
                </c:pt>
                <c:pt idx="43">
                  <c:v>3.6316500000000002E-2</c:v>
                </c:pt>
                <c:pt idx="44">
                  <c:v>0.2967010000000001</c:v>
                </c:pt>
                <c:pt idx="45">
                  <c:v>0.14224600000000007</c:v>
                </c:pt>
                <c:pt idx="46">
                  <c:v>4.1006899999999999E-2</c:v>
                </c:pt>
                <c:pt idx="47">
                  <c:v>6.6831600000000019E-2</c:v>
                </c:pt>
                <c:pt idx="48">
                  <c:v>0.17482800000000001</c:v>
                </c:pt>
                <c:pt idx="49">
                  <c:v>2.6704000000000002E-2</c:v>
                </c:pt>
                <c:pt idx="50">
                  <c:v>9.4598800000000052E-2</c:v>
                </c:pt>
                <c:pt idx="51">
                  <c:v>0.97720899999999999</c:v>
                </c:pt>
                <c:pt idx="52">
                  <c:v>6.6810300000000003E-2</c:v>
                </c:pt>
                <c:pt idx="53">
                  <c:v>0.13126599999999999</c:v>
                </c:pt>
                <c:pt idx="54">
                  <c:v>7.8098100000000021E-3</c:v>
                </c:pt>
                <c:pt idx="55">
                  <c:v>0.18896800000000011</c:v>
                </c:pt>
                <c:pt idx="56">
                  <c:v>0.13993500000000006</c:v>
                </c:pt>
                <c:pt idx="57">
                  <c:v>0.34856500000000001</c:v>
                </c:pt>
                <c:pt idx="58">
                  <c:v>0.19764599999999999</c:v>
                </c:pt>
                <c:pt idx="59">
                  <c:v>0.49905400000000011</c:v>
                </c:pt>
                <c:pt idx="60">
                  <c:v>0.15284700000000007</c:v>
                </c:pt>
                <c:pt idx="61">
                  <c:v>0.13273199999999999</c:v>
                </c:pt>
                <c:pt idx="62">
                  <c:v>0.12050900000000002</c:v>
                </c:pt>
                <c:pt idx="63">
                  <c:v>0.22741300000000006</c:v>
                </c:pt>
                <c:pt idx="64">
                  <c:v>0.23604900000000006</c:v>
                </c:pt>
                <c:pt idx="65">
                  <c:v>0.110829</c:v>
                </c:pt>
                <c:pt idx="66">
                  <c:v>0.36302800000000013</c:v>
                </c:pt>
                <c:pt idx="67">
                  <c:v>0.35532400000000014</c:v>
                </c:pt>
                <c:pt idx="68">
                  <c:v>0.4072670000000001</c:v>
                </c:pt>
                <c:pt idx="69">
                  <c:v>4.3719100000000004E-2</c:v>
                </c:pt>
                <c:pt idx="70">
                  <c:v>0.22920800000000005</c:v>
                </c:pt>
                <c:pt idx="71">
                  <c:v>0.4118960000000001</c:v>
                </c:pt>
                <c:pt idx="72">
                  <c:v>0.15533000000000005</c:v>
                </c:pt>
                <c:pt idx="73">
                  <c:v>0</c:v>
                </c:pt>
                <c:pt idx="74">
                  <c:v>0.51062399999999997</c:v>
                </c:pt>
                <c:pt idx="75">
                  <c:v>0.20950500000000005</c:v>
                </c:pt>
                <c:pt idx="76">
                  <c:v>0.65415900000000038</c:v>
                </c:pt>
                <c:pt idx="77">
                  <c:v>0.15518899999999999</c:v>
                </c:pt>
                <c:pt idx="78">
                  <c:v>3.6653300000000021E-2</c:v>
                </c:pt>
                <c:pt idx="79">
                  <c:v>0.44057200000000002</c:v>
                </c:pt>
                <c:pt idx="80">
                  <c:v>1.0855699999999995</c:v>
                </c:pt>
                <c:pt idx="81">
                  <c:v>0.39470400000000011</c:v>
                </c:pt>
                <c:pt idx="82">
                  <c:v>5.4086300000000019E-3</c:v>
                </c:pt>
                <c:pt idx="83">
                  <c:v>1.11938</c:v>
                </c:pt>
                <c:pt idx="84">
                  <c:v>2.0079699999999998</c:v>
                </c:pt>
                <c:pt idx="85">
                  <c:v>1.51017</c:v>
                </c:pt>
                <c:pt idx="86">
                  <c:v>1.5302000000000001E-2</c:v>
                </c:pt>
                <c:pt idx="87">
                  <c:v>3.1871400000000015E-2</c:v>
                </c:pt>
                <c:pt idx="88">
                  <c:v>1.0942499999999999</c:v>
                </c:pt>
                <c:pt idx="89">
                  <c:v>3.133120000000001E-2</c:v>
                </c:pt>
                <c:pt idx="90">
                  <c:v>9.0998500000000024E-2</c:v>
                </c:pt>
                <c:pt idx="91">
                  <c:v>1.1020000000000001</c:v>
                </c:pt>
                <c:pt idx="92">
                  <c:v>0.10158200000000002</c:v>
                </c:pt>
                <c:pt idx="93">
                  <c:v>1.3732</c:v>
                </c:pt>
                <c:pt idx="94">
                  <c:v>0.68569400000000025</c:v>
                </c:pt>
                <c:pt idx="95">
                  <c:v>0.79518699999999976</c:v>
                </c:pt>
                <c:pt idx="96">
                  <c:v>0.19861100000000001</c:v>
                </c:pt>
                <c:pt idx="97">
                  <c:v>0.21884600000000007</c:v>
                </c:pt>
                <c:pt idx="98">
                  <c:v>0</c:v>
                </c:pt>
                <c:pt idx="99">
                  <c:v>0.26487800000000011</c:v>
                </c:pt>
                <c:pt idx="100">
                  <c:v>0.108387</c:v>
                </c:pt>
                <c:pt idx="101">
                  <c:v>0.34487200000000012</c:v>
                </c:pt>
                <c:pt idx="102">
                  <c:v>3.4696400000000002E-2</c:v>
                </c:pt>
                <c:pt idx="103">
                  <c:v>9.2093600000000012E-2</c:v>
                </c:pt>
                <c:pt idx="104">
                  <c:v>2.9711899999999999E-2</c:v>
                </c:pt>
                <c:pt idx="105">
                  <c:v>4.4769100000000013E-2</c:v>
                </c:pt>
                <c:pt idx="106">
                  <c:v>4.3448000000000002E-3</c:v>
                </c:pt>
                <c:pt idx="107">
                  <c:v>0.14577200000000001</c:v>
                </c:pt>
                <c:pt idx="108">
                  <c:v>0.6453460000000002</c:v>
                </c:pt>
                <c:pt idx="109">
                  <c:v>4.13279</c:v>
                </c:pt>
                <c:pt idx="110">
                  <c:v>3.2976700000000001</c:v>
                </c:pt>
                <c:pt idx="111">
                  <c:v>7.9039300000000035E-3</c:v>
                </c:pt>
                <c:pt idx="112">
                  <c:v>5.1375699999999996E-2</c:v>
                </c:pt>
                <c:pt idx="113">
                  <c:v>0.16692100000000001</c:v>
                </c:pt>
                <c:pt idx="114">
                  <c:v>0.10971700000000002</c:v>
                </c:pt>
                <c:pt idx="115">
                  <c:v>3.7419699999999998</c:v>
                </c:pt>
                <c:pt idx="116">
                  <c:v>1.2632099999999995</c:v>
                </c:pt>
                <c:pt idx="117">
                  <c:v>0.13214300000000001</c:v>
                </c:pt>
                <c:pt idx="118">
                  <c:v>2.2646299999999999</c:v>
                </c:pt>
                <c:pt idx="119">
                  <c:v>7.5590200000000022E-3</c:v>
                </c:pt>
                <c:pt idx="120">
                  <c:v>3.5524799999999998E-3</c:v>
                </c:pt>
                <c:pt idx="121">
                  <c:v>3.5877900000000011E-2</c:v>
                </c:pt>
                <c:pt idx="122">
                  <c:v>0.87165099999999995</c:v>
                </c:pt>
                <c:pt idx="123">
                  <c:v>0.11209100000000002</c:v>
                </c:pt>
                <c:pt idx="124">
                  <c:v>2.2360600000000001E-2</c:v>
                </c:pt>
                <c:pt idx="125">
                  <c:v>9.9704000000000056E-2</c:v>
                </c:pt>
                <c:pt idx="126">
                  <c:v>8.1269800000000007E-3</c:v>
                </c:pt>
                <c:pt idx="127">
                  <c:v>2.043070000000001E-2</c:v>
                </c:pt>
                <c:pt idx="128">
                  <c:v>0.45342600000000011</c:v>
                </c:pt>
                <c:pt idx="129">
                  <c:v>0.28459400000000001</c:v>
                </c:pt>
                <c:pt idx="130">
                  <c:v>2.885559999999999</c:v>
                </c:pt>
                <c:pt idx="131">
                  <c:v>0.23448500000000005</c:v>
                </c:pt>
                <c:pt idx="132">
                  <c:v>9.4144600000000023E-2</c:v>
                </c:pt>
                <c:pt idx="133">
                  <c:v>0.86752799999999997</c:v>
                </c:pt>
                <c:pt idx="134">
                  <c:v>1.4525100000000001E-2</c:v>
                </c:pt>
                <c:pt idx="135">
                  <c:v>2.0802400000000002E-2</c:v>
                </c:pt>
                <c:pt idx="136">
                  <c:v>1.6204400000000008E-2</c:v>
                </c:pt>
                <c:pt idx="137">
                  <c:v>0.16831599999999999</c:v>
                </c:pt>
                <c:pt idx="138">
                  <c:v>0.46434700000000001</c:v>
                </c:pt>
                <c:pt idx="139">
                  <c:v>0.24910700000000005</c:v>
                </c:pt>
                <c:pt idx="140">
                  <c:v>0</c:v>
                </c:pt>
                <c:pt idx="141">
                  <c:v>0.21690700000000007</c:v>
                </c:pt>
                <c:pt idx="142">
                  <c:v>0.36135200000000012</c:v>
                </c:pt>
                <c:pt idx="143">
                  <c:v>2.0494000000000002E-2</c:v>
                </c:pt>
                <c:pt idx="144">
                  <c:v>0.53006399999999976</c:v>
                </c:pt>
                <c:pt idx="145">
                  <c:v>0.14988399999999999</c:v>
                </c:pt>
                <c:pt idx="146">
                  <c:v>0.88319400000000003</c:v>
                </c:pt>
                <c:pt idx="147">
                  <c:v>1.0722700000000001</c:v>
                </c:pt>
                <c:pt idx="148">
                  <c:v>5.0431000000000004E-2</c:v>
                </c:pt>
                <c:pt idx="149">
                  <c:v>3.8710099999999997E-2</c:v>
                </c:pt>
                <c:pt idx="150">
                  <c:v>4.4854900000000017E-2</c:v>
                </c:pt>
                <c:pt idx="151">
                  <c:v>0.27084900000000001</c:v>
                </c:pt>
                <c:pt idx="152">
                  <c:v>8.5609300000000055E-2</c:v>
                </c:pt>
                <c:pt idx="153">
                  <c:v>0.4357450000000001</c:v>
                </c:pt>
                <c:pt idx="154">
                  <c:v>5.3643700000000002E-3</c:v>
                </c:pt>
                <c:pt idx="155">
                  <c:v>1.01231</c:v>
                </c:pt>
                <c:pt idx="156">
                  <c:v>1.2887500000000001E-2</c:v>
                </c:pt>
                <c:pt idx="157">
                  <c:v>9.3861000000000042E-2</c:v>
                </c:pt>
                <c:pt idx="158">
                  <c:v>7.116680000000002E-3</c:v>
                </c:pt>
                <c:pt idx="159">
                  <c:v>3.4186899999999999E-2</c:v>
                </c:pt>
                <c:pt idx="160">
                  <c:v>0</c:v>
                </c:pt>
                <c:pt idx="161">
                  <c:v>1.3410699999999999E-2</c:v>
                </c:pt>
                <c:pt idx="162">
                  <c:v>3.8732100000000011E-3</c:v>
                </c:pt>
                <c:pt idx="163">
                  <c:v>3.0255199999999999E-2</c:v>
                </c:pt>
                <c:pt idx="164">
                  <c:v>4.7919900000000015E-2</c:v>
                </c:pt>
                <c:pt idx="165">
                  <c:v>0.12703800000000001</c:v>
                </c:pt>
                <c:pt idx="166">
                  <c:v>0</c:v>
                </c:pt>
                <c:pt idx="167">
                  <c:v>0</c:v>
                </c:pt>
                <c:pt idx="168">
                  <c:v>4.2643500000000001E-3</c:v>
                </c:pt>
                <c:pt idx="169">
                  <c:v>0.82412399999999997</c:v>
                </c:pt>
                <c:pt idx="170">
                  <c:v>0.32958100000000012</c:v>
                </c:pt>
                <c:pt idx="171">
                  <c:v>0</c:v>
                </c:pt>
                <c:pt idx="172">
                  <c:v>7.338550000000002E-2</c:v>
                </c:pt>
                <c:pt idx="173">
                  <c:v>0.45563000000000003</c:v>
                </c:pt>
                <c:pt idx="174">
                  <c:v>0.60217500000000024</c:v>
                </c:pt>
                <c:pt idx="175">
                  <c:v>0.30134800000000012</c:v>
                </c:pt>
                <c:pt idx="176">
                  <c:v>0.16620199999999999</c:v>
                </c:pt>
                <c:pt idx="177">
                  <c:v>0.28026200000000001</c:v>
                </c:pt>
                <c:pt idx="178">
                  <c:v>5.6235399999999998E-3</c:v>
                </c:pt>
                <c:pt idx="179">
                  <c:v>9.2265100000000003E-2</c:v>
                </c:pt>
                <c:pt idx="180">
                  <c:v>3.1085800000000014E-2</c:v>
                </c:pt>
                <c:pt idx="181">
                  <c:v>0.40359700000000004</c:v>
                </c:pt>
                <c:pt idx="182">
                  <c:v>0</c:v>
                </c:pt>
                <c:pt idx="183">
                  <c:v>0.53800199999999998</c:v>
                </c:pt>
                <c:pt idx="184">
                  <c:v>2.14167</c:v>
                </c:pt>
                <c:pt idx="185">
                  <c:v>0.16888800000000001</c:v>
                </c:pt>
                <c:pt idx="186">
                  <c:v>4.9456100000000022E-3</c:v>
                </c:pt>
                <c:pt idx="187">
                  <c:v>0</c:v>
                </c:pt>
                <c:pt idx="188">
                  <c:v>8.162000000000004E-2</c:v>
                </c:pt>
                <c:pt idx="189">
                  <c:v>1.3515100000000004E-2</c:v>
                </c:pt>
                <c:pt idx="190">
                  <c:v>4.1437900000000014E-2</c:v>
                </c:pt>
                <c:pt idx="191">
                  <c:v>0</c:v>
                </c:pt>
                <c:pt idx="192">
                  <c:v>5.1455500000000013E-3</c:v>
                </c:pt>
                <c:pt idx="193">
                  <c:v>3.7103999999999999</c:v>
                </c:pt>
                <c:pt idx="194">
                  <c:v>0.17605399999999999</c:v>
                </c:pt>
                <c:pt idx="195">
                  <c:v>2.97621E-2</c:v>
                </c:pt>
                <c:pt idx="196">
                  <c:v>0.42909900000000001</c:v>
                </c:pt>
                <c:pt idx="197">
                  <c:v>0.53395899999999996</c:v>
                </c:pt>
                <c:pt idx="198">
                  <c:v>0.38047700000000012</c:v>
                </c:pt>
                <c:pt idx="199">
                  <c:v>2.3296899999999992E-2</c:v>
                </c:pt>
                <c:pt idx="200">
                  <c:v>0.11123500000000003</c:v>
                </c:pt>
                <c:pt idx="201">
                  <c:v>0.24509700000000006</c:v>
                </c:pt>
                <c:pt idx="202">
                  <c:v>7.6182299999999994E-2</c:v>
                </c:pt>
                <c:pt idx="203">
                  <c:v>2.5050399999999997</c:v>
                </c:pt>
                <c:pt idx="204">
                  <c:v>0</c:v>
                </c:pt>
                <c:pt idx="205">
                  <c:v>1.56897</c:v>
                </c:pt>
                <c:pt idx="206">
                  <c:v>0.60096300000000002</c:v>
                </c:pt>
                <c:pt idx="207">
                  <c:v>0.64706699999999973</c:v>
                </c:pt>
                <c:pt idx="208">
                  <c:v>5.4823200000000023E-2</c:v>
                </c:pt>
                <c:pt idx="209">
                  <c:v>0.42598000000000025</c:v>
                </c:pt>
                <c:pt idx="210">
                  <c:v>0</c:v>
                </c:pt>
                <c:pt idx="211">
                  <c:v>5.7259299999999999E-2</c:v>
                </c:pt>
                <c:pt idx="212">
                  <c:v>2.6940499999999992E-2</c:v>
                </c:pt>
                <c:pt idx="213">
                  <c:v>9.582770000000003E-2</c:v>
                </c:pt>
                <c:pt idx="214">
                  <c:v>0.18968299999999999</c:v>
                </c:pt>
                <c:pt idx="215">
                  <c:v>0</c:v>
                </c:pt>
                <c:pt idx="216">
                  <c:v>0.16233300000000001</c:v>
                </c:pt>
                <c:pt idx="217">
                  <c:v>3.7059100000000011E-2</c:v>
                </c:pt>
                <c:pt idx="218">
                  <c:v>0.223186</c:v>
                </c:pt>
                <c:pt idx="219">
                  <c:v>2.8286700000000001E-3</c:v>
                </c:pt>
                <c:pt idx="220">
                  <c:v>0</c:v>
                </c:pt>
                <c:pt idx="221">
                  <c:v>0.62432200000000004</c:v>
                </c:pt>
                <c:pt idx="222">
                  <c:v>9.0429200000000001E-2</c:v>
                </c:pt>
                <c:pt idx="223">
                  <c:v>0.69814900000000024</c:v>
                </c:pt>
                <c:pt idx="224">
                  <c:v>7.9347899999999999E-2</c:v>
                </c:pt>
                <c:pt idx="225">
                  <c:v>8.9525200000000082E-2</c:v>
                </c:pt>
                <c:pt idx="226">
                  <c:v>0.50393100000000002</c:v>
                </c:pt>
                <c:pt idx="227">
                  <c:v>3.8671099999999998</c:v>
                </c:pt>
                <c:pt idx="228">
                  <c:v>0.30107900000000021</c:v>
                </c:pt>
                <c:pt idx="229">
                  <c:v>0</c:v>
                </c:pt>
                <c:pt idx="230">
                  <c:v>3.1003900000000009</c:v>
                </c:pt>
                <c:pt idx="231">
                  <c:v>5.3795300000000004E-3</c:v>
                </c:pt>
                <c:pt idx="232">
                  <c:v>0.3772600000000001</c:v>
                </c:pt>
                <c:pt idx="233">
                  <c:v>1.5717699999999994</c:v>
                </c:pt>
                <c:pt idx="234">
                  <c:v>0.72329399999999999</c:v>
                </c:pt>
                <c:pt idx="235">
                  <c:v>0.356491</c:v>
                </c:pt>
                <c:pt idx="236">
                  <c:v>0.36878200000000011</c:v>
                </c:pt>
                <c:pt idx="237">
                  <c:v>0.61688100000000023</c:v>
                </c:pt>
                <c:pt idx="238">
                  <c:v>1.4210399999999996</c:v>
                </c:pt>
                <c:pt idx="239">
                  <c:v>2.8722499999999989E-3</c:v>
                </c:pt>
                <c:pt idx="240">
                  <c:v>9.6063000000000068E-3</c:v>
                </c:pt>
                <c:pt idx="241">
                  <c:v>1.22056E-2</c:v>
                </c:pt>
                <c:pt idx="242">
                  <c:v>2.8803499999999999E-2</c:v>
                </c:pt>
                <c:pt idx="243">
                  <c:v>0.27932300000000021</c:v>
                </c:pt>
                <c:pt idx="244">
                  <c:v>0.3759240000000002</c:v>
                </c:pt>
                <c:pt idx="245">
                  <c:v>0.77874400000000032</c:v>
                </c:pt>
                <c:pt idx="246">
                  <c:v>0.33553300000000008</c:v>
                </c:pt>
                <c:pt idx="247">
                  <c:v>0.5935499999999998</c:v>
                </c:pt>
                <c:pt idx="248">
                  <c:v>5.1118600000000014E-2</c:v>
                </c:pt>
                <c:pt idx="249">
                  <c:v>2.0730599999999998E-2</c:v>
                </c:pt>
                <c:pt idx="250">
                  <c:v>0.10217900000000002</c:v>
                </c:pt>
                <c:pt idx="251">
                  <c:v>1.0681400000000004E-2</c:v>
                </c:pt>
                <c:pt idx="252">
                  <c:v>5.1266000000000003E-3</c:v>
                </c:pt>
                <c:pt idx="253">
                  <c:v>0.25549300000000003</c:v>
                </c:pt>
                <c:pt idx="254">
                  <c:v>2.6904100000000007E-2</c:v>
                </c:pt>
                <c:pt idx="255">
                  <c:v>0.90354699999999977</c:v>
                </c:pt>
                <c:pt idx="256">
                  <c:v>0.23561299999999999</c:v>
                </c:pt>
                <c:pt idx="257">
                  <c:v>0.19931699999999999</c:v>
                </c:pt>
                <c:pt idx="258">
                  <c:v>0.19750999999999999</c:v>
                </c:pt>
                <c:pt idx="259">
                  <c:v>0.11456100000000002</c:v>
                </c:pt>
                <c:pt idx="260">
                  <c:v>0.34944000000000008</c:v>
                </c:pt>
                <c:pt idx="261">
                  <c:v>0.18555900000000006</c:v>
                </c:pt>
                <c:pt idx="262">
                  <c:v>0.18541300000000008</c:v>
                </c:pt>
                <c:pt idx="263">
                  <c:v>0</c:v>
                </c:pt>
                <c:pt idx="264">
                  <c:v>9.65472E-2</c:v>
                </c:pt>
                <c:pt idx="265">
                  <c:v>3.22282</c:v>
                </c:pt>
                <c:pt idx="266">
                  <c:v>1.1514199999999999</c:v>
                </c:pt>
                <c:pt idx="267">
                  <c:v>0.32197100000000012</c:v>
                </c:pt>
                <c:pt idx="268">
                  <c:v>5.9181900000000016E-2</c:v>
                </c:pt>
                <c:pt idx="269">
                  <c:v>2.4561299999999999E-3</c:v>
                </c:pt>
                <c:pt idx="270">
                  <c:v>0.37651900000000021</c:v>
                </c:pt>
                <c:pt idx="271">
                  <c:v>0.18250500000000006</c:v>
                </c:pt>
                <c:pt idx="272">
                  <c:v>0.10323000000000003</c:v>
                </c:pt>
                <c:pt idx="273">
                  <c:v>0.55446799999999963</c:v>
                </c:pt>
                <c:pt idx="274">
                  <c:v>0.95078300000000004</c:v>
                </c:pt>
                <c:pt idx="275">
                  <c:v>2.0000300000000002</c:v>
                </c:pt>
                <c:pt idx="276">
                  <c:v>0.12839600000000001</c:v>
                </c:pt>
                <c:pt idx="277">
                  <c:v>0.45904500000000004</c:v>
                </c:pt>
                <c:pt idx="278">
                  <c:v>0.563411</c:v>
                </c:pt>
                <c:pt idx="279">
                  <c:v>1.2030899999999998</c:v>
                </c:pt>
                <c:pt idx="280">
                  <c:v>0.169576</c:v>
                </c:pt>
                <c:pt idx="281">
                  <c:v>1.1659500000000001E-2</c:v>
                </c:pt>
                <c:pt idx="282">
                  <c:v>0.55337499999999973</c:v>
                </c:pt>
                <c:pt idx="283">
                  <c:v>0.12822</c:v>
                </c:pt>
                <c:pt idx="284">
                  <c:v>0</c:v>
                </c:pt>
                <c:pt idx="285">
                  <c:v>0.18225100000000005</c:v>
                </c:pt>
                <c:pt idx="286">
                  <c:v>0.28714000000000001</c:v>
                </c:pt>
                <c:pt idx="287">
                  <c:v>0.49413900000000011</c:v>
                </c:pt>
                <c:pt idx="288">
                  <c:v>0.14191000000000006</c:v>
                </c:pt>
                <c:pt idx="289">
                  <c:v>8.2838200000000001E-2</c:v>
                </c:pt>
                <c:pt idx="290">
                  <c:v>0.13180500000000001</c:v>
                </c:pt>
                <c:pt idx="291">
                  <c:v>0.18226200000000006</c:v>
                </c:pt>
                <c:pt idx="292">
                  <c:v>0.47393800000000008</c:v>
                </c:pt>
                <c:pt idx="293">
                  <c:v>0.29206400000000016</c:v>
                </c:pt>
                <c:pt idx="294">
                  <c:v>0.62321599999999999</c:v>
                </c:pt>
                <c:pt idx="295">
                  <c:v>0.84551699999999963</c:v>
                </c:pt>
                <c:pt idx="296">
                  <c:v>1.22865</c:v>
                </c:pt>
                <c:pt idx="297">
                  <c:v>0.137354</c:v>
                </c:pt>
                <c:pt idx="298">
                  <c:v>4.1799799999999998E-2</c:v>
                </c:pt>
                <c:pt idx="299">
                  <c:v>9.7053400000000026E-2</c:v>
                </c:pt>
                <c:pt idx="300">
                  <c:v>4.338360000000002E-3</c:v>
                </c:pt>
                <c:pt idx="301">
                  <c:v>0.49394400000000016</c:v>
                </c:pt>
                <c:pt idx="302">
                  <c:v>0</c:v>
                </c:pt>
                <c:pt idx="303">
                  <c:v>0.15452099999999999</c:v>
                </c:pt>
                <c:pt idx="304">
                  <c:v>0.19858000000000001</c:v>
                </c:pt>
                <c:pt idx="305">
                  <c:v>1.5737699999999994</c:v>
                </c:pt>
                <c:pt idx="306">
                  <c:v>0.11784699999999998</c:v>
                </c:pt>
                <c:pt idx="307">
                  <c:v>4.0226600000000015E-2</c:v>
                </c:pt>
                <c:pt idx="308">
                  <c:v>2.868030000000001E-3</c:v>
                </c:pt>
                <c:pt idx="309">
                  <c:v>0.38050600000000012</c:v>
                </c:pt>
                <c:pt idx="310">
                  <c:v>0</c:v>
                </c:pt>
                <c:pt idx="311">
                  <c:v>0.14399700000000007</c:v>
                </c:pt>
                <c:pt idx="312">
                  <c:v>0.17431300000000005</c:v>
                </c:pt>
                <c:pt idx="313">
                  <c:v>0</c:v>
                </c:pt>
                <c:pt idx="314">
                  <c:v>4.5788900000000014E-2</c:v>
                </c:pt>
                <c:pt idx="315">
                  <c:v>0.225631</c:v>
                </c:pt>
                <c:pt idx="316">
                  <c:v>0.25896400000000008</c:v>
                </c:pt>
                <c:pt idx="317">
                  <c:v>0.14815500000000001</c:v>
                </c:pt>
                <c:pt idx="318">
                  <c:v>0.19753899999999999</c:v>
                </c:pt>
                <c:pt idx="319">
                  <c:v>0.21656600000000006</c:v>
                </c:pt>
                <c:pt idx="320">
                  <c:v>0.39471900000000021</c:v>
                </c:pt>
                <c:pt idx="321">
                  <c:v>0.25405500000000003</c:v>
                </c:pt>
                <c:pt idx="322">
                  <c:v>0.22357099999999994</c:v>
                </c:pt>
                <c:pt idx="323">
                  <c:v>0.69220800000000005</c:v>
                </c:pt>
                <c:pt idx="324">
                  <c:v>2.1315899999999999E-2</c:v>
                </c:pt>
                <c:pt idx="325">
                  <c:v>0</c:v>
                </c:pt>
                <c:pt idx="326">
                  <c:v>0</c:v>
                </c:pt>
                <c:pt idx="327">
                  <c:v>6.9214400000000035E-3</c:v>
                </c:pt>
                <c:pt idx="328">
                  <c:v>2.2334900000000008E-2</c:v>
                </c:pt>
                <c:pt idx="329">
                  <c:v>0.47047700000000015</c:v>
                </c:pt>
                <c:pt idx="330">
                  <c:v>7.3016100000000014E-2</c:v>
                </c:pt>
                <c:pt idx="331">
                  <c:v>0.26183400000000001</c:v>
                </c:pt>
                <c:pt idx="332">
                  <c:v>3.8658400000000002E-2</c:v>
                </c:pt>
                <c:pt idx="333">
                  <c:v>0.17819199999999999</c:v>
                </c:pt>
                <c:pt idx="334">
                  <c:v>1.5102700000000004E-2</c:v>
                </c:pt>
                <c:pt idx="335">
                  <c:v>0</c:v>
                </c:pt>
                <c:pt idx="336">
                  <c:v>8.1115100000000023E-2</c:v>
                </c:pt>
                <c:pt idx="337">
                  <c:v>4.7578799999999997E-2</c:v>
                </c:pt>
                <c:pt idx="338">
                  <c:v>8.0893700000000002E-3</c:v>
                </c:pt>
                <c:pt idx="339">
                  <c:v>0.22617499999999993</c:v>
                </c:pt>
                <c:pt idx="340">
                  <c:v>0.23775900000000005</c:v>
                </c:pt>
                <c:pt idx="341">
                  <c:v>0.52442100000000003</c:v>
                </c:pt>
                <c:pt idx="342">
                  <c:v>2.8667200000000007E-2</c:v>
                </c:pt>
                <c:pt idx="343">
                  <c:v>0.26755800000000002</c:v>
                </c:pt>
                <c:pt idx="344">
                  <c:v>7.0349200000000018E-3</c:v>
                </c:pt>
                <c:pt idx="345">
                  <c:v>1.1728400000000005E-2</c:v>
                </c:pt>
                <c:pt idx="346">
                  <c:v>0.68546499999999977</c:v>
                </c:pt>
                <c:pt idx="347">
                  <c:v>0.24184000000000005</c:v>
                </c:pt>
                <c:pt idx="348">
                  <c:v>1.0742900000000001E-2</c:v>
                </c:pt>
                <c:pt idx="349">
                  <c:v>0.33665000000000012</c:v>
                </c:pt>
                <c:pt idx="350">
                  <c:v>3.0953999999999999E-2</c:v>
                </c:pt>
                <c:pt idx="351">
                  <c:v>4.2326000000000016E-2</c:v>
                </c:pt>
                <c:pt idx="352">
                  <c:v>0</c:v>
                </c:pt>
                <c:pt idx="353">
                  <c:v>0.11557199999999998</c:v>
                </c:pt>
                <c:pt idx="354">
                  <c:v>2.7531300000000015E-2</c:v>
                </c:pt>
                <c:pt idx="355">
                  <c:v>5.9497400000000027E-2</c:v>
                </c:pt>
                <c:pt idx="356">
                  <c:v>8.8661400000000085E-3</c:v>
                </c:pt>
                <c:pt idx="357">
                  <c:v>2.1847700000000012E-2</c:v>
                </c:pt>
                <c:pt idx="358">
                  <c:v>0.24553800000000006</c:v>
                </c:pt>
                <c:pt idx="359">
                  <c:v>8.082790000000005E-2</c:v>
                </c:pt>
                <c:pt idx="360">
                  <c:v>0.19851300000000005</c:v>
                </c:pt>
                <c:pt idx="361">
                  <c:v>1.40025</c:v>
                </c:pt>
                <c:pt idx="362">
                  <c:v>5.7413200000000037E-3</c:v>
                </c:pt>
                <c:pt idx="363">
                  <c:v>0.24484400000000006</c:v>
                </c:pt>
                <c:pt idx="364">
                  <c:v>0.20002800000000001</c:v>
                </c:pt>
                <c:pt idx="365">
                  <c:v>8.5183700000000001E-2</c:v>
                </c:pt>
                <c:pt idx="366">
                  <c:v>2.1772900000000008E-2</c:v>
                </c:pt>
                <c:pt idx="367">
                  <c:v>7.7007600000000035E-3</c:v>
                </c:pt>
                <c:pt idx="368">
                  <c:v>4.7145799999999995E-2</c:v>
                </c:pt>
                <c:pt idx="369">
                  <c:v>0.67692600000000025</c:v>
                </c:pt>
                <c:pt idx="370">
                  <c:v>1.3901100000000005E-2</c:v>
                </c:pt>
                <c:pt idx="371">
                  <c:v>1.5022700000000003E-2</c:v>
                </c:pt>
                <c:pt idx="372">
                  <c:v>0.832206</c:v>
                </c:pt>
                <c:pt idx="373">
                  <c:v>5.8483600000000011E-2</c:v>
                </c:pt>
                <c:pt idx="374">
                  <c:v>0.21761700000000006</c:v>
                </c:pt>
                <c:pt idx="375">
                  <c:v>1.6087600000000001E-2</c:v>
                </c:pt>
                <c:pt idx="376">
                  <c:v>2.6819799999999998</c:v>
                </c:pt>
                <c:pt idx="377">
                  <c:v>0.96624200000000005</c:v>
                </c:pt>
                <c:pt idx="378">
                  <c:v>4.0512400000000011E-2</c:v>
                </c:pt>
                <c:pt idx="379">
                  <c:v>0.30367200000000011</c:v>
                </c:pt>
                <c:pt idx="380">
                  <c:v>0.45400200000000002</c:v>
                </c:pt>
                <c:pt idx="381">
                  <c:v>0.42355300000000001</c:v>
                </c:pt>
                <c:pt idx="382">
                  <c:v>2.6197999999999999E-2</c:v>
                </c:pt>
                <c:pt idx="383">
                  <c:v>0.18545900000000007</c:v>
                </c:pt>
                <c:pt idx="384">
                  <c:v>4.6252999999999996E-2</c:v>
                </c:pt>
                <c:pt idx="385">
                  <c:v>5.2712100000000026E-2</c:v>
                </c:pt>
                <c:pt idx="386">
                  <c:v>3.5617299999999998</c:v>
                </c:pt>
                <c:pt idx="387">
                  <c:v>0.49889300000000014</c:v>
                </c:pt>
                <c:pt idx="388">
                  <c:v>0.10796799999999998</c:v>
                </c:pt>
                <c:pt idx="389">
                  <c:v>8.7352900000000025E-2</c:v>
                </c:pt>
                <c:pt idx="390">
                  <c:v>0</c:v>
                </c:pt>
                <c:pt idx="391">
                  <c:v>1.1965700000000003E-2</c:v>
                </c:pt>
                <c:pt idx="392">
                  <c:v>0.14806500000000006</c:v>
                </c:pt>
                <c:pt idx="393">
                  <c:v>1.27894</c:v>
                </c:pt>
                <c:pt idx="394">
                  <c:v>0</c:v>
                </c:pt>
                <c:pt idx="395">
                  <c:v>0.10179900000000003</c:v>
                </c:pt>
                <c:pt idx="396">
                  <c:v>5.9517000000000021E-2</c:v>
                </c:pt>
                <c:pt idx="397">
                  <c:v>9.2717600000000011E-2</c:v>
                </c:pt>
                <c:pt idx="398">
                  <c:v>0.33744600000000013</c:v>
                </c:pt>
                <c:pt idx="399">
                  <c:v>0.10618000000000002</c:v>
                </c:pt>
                <c:pt idx="400">
                  <c:v>0.10358400000000002</c:v>
                </c:pt>
                <c:pt idx="401">
                  <c:v>0.59223599999999976</c:v>
                </c:pt>
                <c:pt idx="402">
                  <c:v>9.9951300000000048E-2</c:v>
                </c:pt>
                <c:pt idx="403">
                  <c:v>0.10813200000000005</c:v>
                </c:pt>
                <c:pt idx="404">
                  <c:v>0.25741800000000009</c:v>
                </c:pt>
                <c:pt idx="405">
                  <c:v>1.0318099999999994</c:v>
                </c:pt>
                <c:pt idx="406">
                  <c:v>0</c:v>
                </c:pt>
                <c:pt idx="407">
                  <c:v>0.18365100000000001</c:v>
                </c:pt>
                <c:pt idx="408">
                  <c:v>4.2053899999999998E-2</c:v>
                </c:pt>
                <c:pt idx="409">
                  <c:v>0.11129699999999999</c:v>
                </c:pt>
                <c:pt idx="410">
                  <c:v>0.19822100000000001</c:v>
                </c:pt>
                <c:pt idx="411">
                  <c:v>0</c:v>
                </c:pt>
                <c:pt idx="412">
                  <c:v>0</c:v>
                </c:pt>
                <c:pt idx="413">
                  <c:v>0.18196500000000007</c:v>
                </c:pt>
                <c:pt idx="414">
                  <c:v>8.1918700000000011E-2</c:v>
                </c:pt>
                <c:pt idx="415">
                  <c:v>0.37814600000000009</c:v>
                </c:pt>
                <c:pt idx="416">
                  <c:v>0.29955700000000002</c:v>
                </c:pt>
                <c:pt idx="417">
                  <c:v>0.75835100000000022</c:v>
                </c:pt>
                <c:pt idx="418">
                  <c:v>3.121210000000001E-3</c:v>
                </c:pt>
                <c:pt idx="419">
                  <c:v>0</c:v>
                </c:pt>
                <c:pt idx="420">
                  <c:v>9.2562400000000041E-3</c:v>
                </c:pt>
                <c:pt idx="421">
                  <c:v>0.15917600000000001</c:v>
                </c:pt>
                <c:pt idx="422">
                  <c:v>0.42617600000000011</c:v>
                </c:pt>
                <c:pt idx="423">
                  <c:v>9.79542</c:v>
                </c:pt>
                <c:pt idx="424">
                  <c:v>3.562570000000001E-2</c:v>
                </c:pt>
                <c:pt idx="425">
                  <c:v>5.4518700000000019E-3</c:v>
                </c:pt>
                <c:pt idx="426">
                  <c:v>0</c:v>
                </c:pt>
                <c:pt idx="427">
                  <c:v>7.7966500000000022E-2</c:v>
                </c:pt>
                <c:pt idx="428">
                  <c:v>0.17180799999999999</c:v>
                </c:pt>
                <c:pt idx="429">
                  <c:v>0.65030100000000024</c:v>
                </c:pt>
                <c:pt idx="430">
                  <c:v>0</c:v>
                </c:pt>
                <c:pt idx="431">
                  <c:v>1.8791700000000001E-2</c:v>
                </c:pt>
                <c:pt idx="432">
                  <c:v>5.2079099999999996E-3</c:v>
                </c:pt>
                <c:pt idx="433">
                  <c:v>0.22090799999999999</c:v>
                </c:pt>
                <c:pt idx="434">
                  <c:v>0.27968100000000001</c:v>
                </c:pt>
                <c:pt idx="435">
                  <c:v>8.4634100000000045E-2</c:v>
                </c:pt>
                <c:pt idx="436">
                  <c:v>1.5911899999999999</c:v>
                </c:pt>
                <c:pt idx="437">
                  <c:v>0.49193100000000001</c:v>
                </c:pt>
                <c:pt idx="438">
                  <c:v>0.21747400000000006</c:v>
                </c:pt>
                <c:pt idx="439">
                  <c:v>6.9231000000000015E-3</c:v>
                </c:pt>
                <c:pt idx="440">
                  <c:v>0.10594600000000003</c:v>
                </c:pt>
                <c:pt idx="441">
                  <c:v>0.28152400000000011</c:v>
                </c:pt>
                <c:pt idx="442">
                  <c:v>6.1316900000000021E-2</c:v>
                </c:pt>
                <c:pt idx="443">
                  <c:v>0.17534700000000006</c:v>
                </c:pt>
                <c:pt idx="444">
                  <c:v>3.0501300000000005E-2</c:v>
                </c:pt>
                <c:pt idx="445">
                  <c:v>4.6714600000000023E-2</c:v>
                </c:pt>
                <c:pt idx="446">
                  <c:v>0.14088899999999999</c:v>
                </c:pt>
                <c:pt idx="447">
                  <c:v>0.24892600000000006</c:v>
                </c:pt>
                <c:pt idx="448">
                  <c:v>1.0571599999999999</c:v>
                </c:pt>
                <c:pt idx="449">
                  <c:v>2.9260899999999992E-2</c:v>
                </c:pt>
                <c:pt idx="450">
                  <c:v>0.40198500000000015</c:v>
                </c:pt>
                <c:pt idx="451">
                  <c:v>5.6565000000000001E-3</c:v>
                </c:pt>
                <c:pt idx="452">
                  <c:v>3.7038300000000017E-3</c:v>
                </c:pt>
                <c:pt idx="453">
                  <c:v>0</c:v>
                </c:pt>
                <c:pt idx="454">
                  <c:v>0</c:v>
                </c:pt>
                <c:pt idx="455">
                  <c:v>0.49718300000000021</c:v>
                </c:pt>
                <c:pt idx="456">
                  <c:v>2.65211</c:v>
                </c:pt>
                <c:pt idx="457">
                  <c:v>1.5789100000000007E-2</c:v>
                </c:pt>
                <c:pt idx="458">
                  <c:v>0.34605600000000009</c:v>
                </c:pt>
                <c:pt idx="459">
                  <c:v>8.5235900000000031E-2</c:v>
                </c:pt>
                <c:pt idx="460">
                  <c:v>9.1999700000000018E-2</c:v>
                </c:pt>
                <c:pt idx="461">
                  <c:v>0.47127200000000002</c:v>
                </c:pt>
                <c:pt idx="462">
                  <c:v>0</c:v>
                </c:pt>
                <c:pt idx="463">
                  <c:v>7.4251300000000003E-3</c:v>
                </c:pt>
                <c:pt idx="464">
                  <c:v>0</c:v>
                </c:pt>
                <c:pt idx="465">
                  <c:v>0.24264100000000005</c:v>
                </c:pt>
                <c:pt idx="466">
                  <c:v>5.0103900000000017E-3</c:v>
                </c:pt>
                <c:pt idx="467">
                  <c:v>0.11432500000000002</c:v>
                </c:pt>
                <c:pt idx="468">
                  <c:v>1.0621200000000001E-2</c:v>
                </c:pt>
                <c:pt idx="469">
                  <c:v>0</c:v>
                </c:pt>
                <c:pt idx="470">
                  <c:v>0.10860700000000002</c:v>
                </c:pt>
                <c:pt idx="471">
                  <c:v>8.3206700000000022E-2</c:v>
                </c:pt>
                <c:pt idx="472">
                  <c:v>0.13342499999999999</c:v>
                </c:pt>
                <c:pt idx="473">
                  <c:v>0</c:v>
                </c:pt>
                <c:pt idx="474">
                  <c:v>3.3836000000000005E-2</c:v>
                </c:pt>
                <c:pt idx="475">
                  <c:v>9.8432900000000004E-2</c:v>
                </c:pt>
                <c:pt idx="476">
                  <c:v>0.15857499999999999</c:v>
                </c:pt>
                <c:pt idx="477">
                  <c:v>5.5134199999999998E-3</c:v>
                </c:pt>
                <c:pt idx="478">
                  <c:v>5.8675299999999986E-2</c:v>
                </c:pt>
                <c:pt idx="479">
                  <c:v>0.43490600000000013</c:v>
                </c:pt>
                <c:pt idx="480">
                  <c:v>0.13583600000000001</c:v>
                </c:pt>
                <c:pt idx="481">
                  <c:v>0.27657700000000002</c:v>
                </c:pt>
                <c:pt idx="482">
                  <c:v>3.7101299999999999</c:v>
                </c:pt>
                <c:pt idx="483">
                  <c:v>8.23715E-2</c:v>
                </c:pt>
                <c:pt idx="484">
                  <c:v>0.19814699999999999</c:v>
                </c:pt>
                <c:pt idx="485">
                  <c:v>0.60432699999999973</c:v>
                </c:pt>
                <c:pt idx="486">
                  <c:v>0</c:v>
                </c:pt>
                <c:pt idx="487">
                  <c:v>3.3096399999999998E-2</c:v>
                </c:pt>
                <c:pt idx="488">
                  <c:v>2.0376499999999992E-2</c:v>
                </c:pt>
                <c:pt idx="489">
                  <c:v>2.1450600000000007E-2</c:v>
                </c:pt>
                <c:pt idx="490">
                  <c:v>5.1823199999999998E-3</c:v>
                </c:pt>
                <c:pt idx="491">
                  <c:v>0.39082400000000023</c:v>
                </c:pt>
                <c:pt idx="492">
                  <c:v>6.4744899999999994E-2</c:v>
                </c:pt>
                <c:pt idx="493">
                  <c:v>5.8495900000000017E-3</c:v>
                </c:pt>
                <c:pt idx="494">
                  <c:v>7.3251499999999999E-3</c:v>
                </c:pt>
                <c:pt idx="495">
                  <c:v>5.6826900000000014E-2</c:v>
                </c:pt>
                <c:pt idx="496">
                  <c:v>1.6775999999999999E-2</c:v>
                </c:pt>
                <c:pt idx="497">
                  <c:v>0.67071800000000026</c:v>
                </c:pt>
                <c:pt idx="498">
                  <c:v>0.79278400000000004</c:v>
                </c:pt>
                <c:pt idx="499">
                  <c:v>2.1847499999999999E-2</c:v>
                </c:pt>
                <c:pt idx="500">
                  <c:v>3.33906E-3</c:v>
                </c:pt>
                <c:pt idx="501">
                  <c:v>5.7080199999999998E-2</c:v>
                </c:pt>
                <c:pt idx="502">
                  <c:v>1.72807</c:v>
                </c:pt>
                <c:pt idx="503">
                  <c:v>1.16183E-2</c:v>
                </c:pt>
                <c:pt idx="504">
                  <c:v>0</c:v>
                </c:pt>
                <c:pt idx="505">
                  <c:v>0.29944300000000001</c:v>
                </c:pt>
                <c:pt idx="506">
                  <c:v>0.66484500000000046</c:v>
                </c:pt>
                <c:pt idx="507">
                  <c:v>0.10862400000000005</c:v>
                </c:pt>
                <c:pt idx="508">
                  <c:v>0.905084</c:v>
                </c:pt>
                <c:pt idx="509">
                  <c:v>9.5615200000000025E-2</c:v>
                </c:pt>
                <c:pt idx="510">
                  <c:v>2.669150000000001E-2</c:v>
                </c:pt>
                <c:pt idx="511">
                  <c:v>0.5123529999999995</c:v>
                </c:pt>
                <c:pt idx="512">
                  <c:v>1.2421600000000001E-2</c:v>
                </c:pt>
                <c:pt idx="513">
                  <c:v>8.3109300000000039E-2</c:v>
                </c:pt>
                <c:pt idx="514">
                  <c:v>0.52632599999999996</c:v>
                </c:pt>
                <c:pt idx="515">
                  <c:v>0.46309500000000003</c:v>
                </c:pt>
                <c:pt idx="516">
                  <c:v>0.16471700000000006</c:v>
                </c:pt>
                <c:pt idx="517">
                  <c:v>0.11714100000000002</c:v>
                </c:pt>
                <c:pt idx="518">
                  <c:v>7.3730900000000023E-3</c:v>
                </c:pt>
                <c:pt idx="519">
                  <c:v>9.8068900000000039E-3</c:v>
                </c:pt>
                <c:pt idx="520">
                  <c:v>4.6036800000000003E-2</c:v>
                </c:pt>
                <c:pt idx="521">
                  <c:v>0.11890600000000003</c:v>
                </c:pt>
                <c:pt idx="522">
                  <c:v>0.24484700000000006</c:v>
                </c:pt>
                <c:pt idx="523">
                  <c:v>4.547489999999998</c:v>
                </c:pt>
                <c:pt idx="524">
                  <c:v>0.31537200000000026</c:v>
                </c:pt>
                <c:pt idx="525">
                  <c:v>0.12918099999999993</c:v>
                </c:pt>
                <c:pt idx="526">
                  <c:v>0</c:v>
                </c:pt>
                <c:pt idx="527">
                  <c:v>0.38715400000000011</c:v>
                </c:pt>
                <c:pt idx="528">
                  <c:v>0.5091329999999995</c:v>
                </c:pt>
                <c:pt idx="529">
                  <c:v>3.9664000000000001E-3</c:v>
                </c:pt>
                <c:pt idx="530">
                  <c:v>0</c:v>
                </c:pt>
                <c:pt idx="531">
                  <c:v>0.12025400000000003</c:v>
                </c:pt>
                <c:pt idx="532">
                  <c:v>2.266449999999999</c:v>
                </c:pt>
                <c:pt idx="533">
                  <c:v>0.89490999999999998</c:v>
                </c:pt>
                <c:pt idx="534">
                  <c:v>4.8859699999999999E-2</c:v>
                </c:pt>
                <c:pt idx="535">
                  <c:v>14.428100000000001</c:v>
                </c:pt>
                <c:pt idx="536">
                  <c:v>1.6577600000000001E-2</c:v>
                </c:pt>
                <c:pt idx="537">
                  <c:v>1.8048100000000001E-2</c:v>
                </c:pt>
                <c:pt idx="538">
                  <c:v>0</c:v>
                </c:pt>
                <c:pt idx="539">
                  <c:v>2.5575200000000011E-3</c:v>
                </c:pt>
                <c:pt idx="540">
                  <c:v>4.2268399999999998E-2</c:v>
                </c:pt>
                <c:pt idx="541">
                  <c:v>0.22964699999999999</c:v>
                </c:pt>
                <c:pt idx="542">
                  <c:v>0.16194400000000006</c:v>
                </c:pt>
                <c:pt idx="543">
                  <c:v>0.92567400000000022</c:v>
                </c:pt>
                <c:pt idx="544">
                  <c:v>0.23630499999999999</c:v>
                </c:pt>
                <c:pt idx="545">
                  <c:v>0.18847900000000006</c:v>
                </c:pt>
                <c:pt idx="546">
                  <c:v>2.4357899999999998E-2</c:v>
                </c:pt>
                <c:pt idx="547">
                  <c:v>0.36090300000000008</c:v>
                </c:pt>
                <c:pt idx="548">
                  <c:v>0.4019930000000001</c:v>
                </c:pt>
                <c:pt idx="549">
                  <c:v>4.0482600000000021E-2</c:v>
                </c:pt>
                <c:pt idx="550">
                  <c:v>3.2864999999999998E-2</c:v>
                </c:pt>
                <c:pt idx="551">
                  <c:v>0.57583600000000001</c:v>
                </c:pt>
                <c:pt idx="552">
                  <c:v>1.9843400000000008E-2</c:v>
                </c:pt>
                <c:pt idx="553">
                  <c:v>0.5810679999999997</c:v>
                </c:pt>
                <c:pt idx="554">
                  <c:v>1.37292E-2</c:v>
                </c:pt>
                <c:pt idx="555">
                  <c:v>6.5687599999999999E-2</c:v>
                </c:pt>
                <c:pt idx="556">
                  <c:v>0</c:v>
                </c:pt>
                <c:pt idx="557">
                  <c:v>0.13334900000000005</c:v>
                </c:pt>
                <c:pt idx="558">
                  <c:v>0.96456500000000001</c:v>
                </c:pt>
                <c:pt idx="559">
                  <c:v>0.12378599999999999</c:v>
                </c:pt>
                <c:pt idx="560">
                  <c:v>0.12174200000000003</c:v>
                </c:pt>
                <c:pt idx="561">
                  <c:v>0.12311100000000003</c:v>
                </c:pt>
                <c:pt idx="562">
                  <c:v>5.6960900000000002E-2</c:v>
                </c:pt>
                <c:pt idx="563">
                  <c:v>0.29577900000000001</c:v>
                </c:pt>
                <c:pt idx="564">
                  <c:v>0.45388100000000015</c:v>
                </c:pt>
                <c:pt idx="565">
                  <c:v>0.18225200000000005</c:v>
                </c:pt>
                <c:pt idx="566">
                  <c:v>2.9972200000000008E-2</c:v>
                </c:pt>
                <c:pt idx="567">
                  <c:v>0.75130200000000003</c:v>
                </c:pt>
                <c:pt idx="568">
                  <c:v>6.8798400000000025E-3</c:v>
                </c:pt>
                <c:pt idx="569">
                  <c:v>0</c:v>
                </c:pt>
                <c:pt idx="570">
                  <c:v>0.12599900000000006</c:v>
                </c:pt>
                <c:pt idx="571">
                  <c:v>9.0530600000000069E-3</c:v>
                </c:pt>
                <c:pt idx="572">
                  <c:v>2.3625399999999998E-2</c:v>
                </c:pt>
                <c:pt idx="573">
                  <c:v>0</c:v>
                </c:pt>
                <c:pt idx="574">
                  <c:v>9.2404E-2</c:v>
                </c:pt>
                <c:pt idx="575">
                  <c:v>0</c:v>
                </c:pt>
                <c:pt idx="576">
                  <c:v>1.0275100000000001E-2</c:v>
                </c:pt>
                <c:pt idx="577">
                  <c:v>2.973580000000001E-2</c:v>
                </c:pt>
                <c:pt idx="578">
                  <c:v>6.2353800000000022E-3</c:v>
                </c:pt>
                <c:pt idx="579">
                  <c:v>0.23542000000000005</c:v>
                </c:pt>
                <c:pt idx="580">
                  <c:v>0.61245400000000005</c:v>
                </c:pt>
                <c:pt idx="581">
                  <c:v>9.988390000000005E-3</c:v>
                </c:pt>
                <c:pt idx="582">
                  <c:v>0</c:v>
                </c:pt>
                <c:pt idx="583">
                  <c:v>0</c:v>
                </c:pt>
                <c:pt idx="584">
                  <c:v>0.16266600000000001</c:v>
                </c:pt>
                <c:pt idx="585">
                  <c:v>9.1513600000000001E-2</c:v>
                </c:pt>
                <c:pt idx="586">
                  <c:v>0.17602100000000001</c:v>
                </c:pt>
                <c:pt idx="587">
                  <c:v>0.31210500000000002</c:v>
                </c:pt>
                <c:pt idx="588">
                  <c:v>0</c:v>
                </c:pt>
                <c:pt idx="589">
                  <c:v>6.8685099999999999E-2</c:v>
                </c:pt>
                <c:pt idx="590">
                  <c:v>1.66946E-2</c:v>
                </c:pt>
                <c:pt idx="591">
                  <c:v>0.29050500000000001</c:v>
                </c:pt>
                <c:pt idx="592">
                  <c:v>0.27563800000000005</c:v>
                </c:pt>
                <c:pt idx="593">
                  <c:v>0.18834100000000006</c:v>
                </c:pt>
                <c:pt idx="594">
                  <c:v>1.3351399999999999E-2</c:v>
                </c:pt>
                <c:pt idx="595">
                  <c:v>0.21700000000000005</c:v>
                </c:pt>
                <c:pt idx="596">
                  <c:v>0.14972800000000006</c:v>
                </c:pt>
                <c:pt idx="597">
                  <c:v>0.130387</c:v>
                </c:pt>
                <c:pt idx="598">
                  <c:v>5.5041399999999983E-2</c:v>
                </c:pt>
                <c:pt idx="599">
                  <c:v>0.18591900000000011</c:v>
                </c:pt>
                <c:pt idx="600">
                  <c:v>2.028830000000001E-3</c:v>
                </c:pt>
                <c:pt idx="601">
                  <c:v>0.161166</c:v>
                </c:pt>
                <c:pt idx="602">
                  <c:v>0.49016400000000016</c:v>
                </c:pt>
                <c:pt idx="603">
                  <c:v>0.15375800000000006</c:v>
                </c:pt>
                <c:pt idx="604">
                  <c:v>1.5171299999999996</c:v>
                </c:pt>
                <c:pt idx="605">
                  <c:v>0.43973400000000001</c:v>
                </c:pt>
                <c:pt idx="606">
                  <c:v>1.13209</c:v>
                </c:pt>
                <c:pt idx="607">
                  <c:v>0.66796900000000026</c:v>
                </c:pt>
                <c:pt idx="608">
                  <c:v>5.3707400000000023E-3</c:v>
                </c:pt>
                <c:pt idx="609">
                  <c:v>3.7897799999999999</c:v>
                </c:pt>
                <c:pt idx="610">
                  <c:v>3.7019600000000007E-3</c:v>
                </c:pt>
                <c:pt idx="611">
                  <c:v>1.0887400000000004E-2</c:v>
                </c:pt>
                <c:pt idx="612">
                  <c:v>0.93153799999999976</c:v>
                </c:pt>
                <c:pt idx="613">
                  <c:v>2.2312300000000007E-2</c:v>
                </c:pt>
                <c:pt idx="614">
                  <c:v>0.58613199999999976</c:v>
                </c:pt>
                <c:pt idx="615">
                  <c:v>0</c:v>
                </c:pt>
                <c:pt idx="616">
                  <c:v>1.9671600000000001E-2</c:v>
                </c:pt>
                <c:pt idx="617">
                  <c:v>1.2268599999999999E-2</c:v>
                </c:pt>
                <c:pt idx="618">
                  <c:v>0.172157</c:v>
                </c:pt>
                <c:pt idx="619">
                  <c:v>0.44158000000000008</c:v>
                </c:pt>
                <c:pt idx="620">
                  <c:v>0</c:v>
                </c:pt>
                <c:pt idx="621">
                  <c:v>0.29751700000000014</c:v>
                </c:pt>
                <c:pt idx="622">
                  <c:v>0</c:v>
                </c:pt>
                <c:pt idx="623">
                  <c:v>7.2961100000000015E-3</c:v>
                </c:pt>
                <c:pt idx="624">
                  <c:v>0.22564699999999999</c:v>
                </c:pt>
                <c:pt idx="625">
                  <c:v>3.7446900000000012E-2</c:v>
                </c:pt>
                <c:pt idx="626">
                  <c:v>1.6248100000000001E-2</c:v>
                </c:pt>
                <c:pt idx="627">
                  <c:v>0</c:v>
                </c:pt>
                <c:pt idx="628">
                  <c:v>0.259405</c:v>
                </c:pt>
                <c:pt idx="629">
                  <c:v>0</c:v>
                </c:pt>
                <c:pt idx="630">
                  <c:v>3.5111999999999997E-2</c:v>
                </c:pt>
                <c:pt idx="631">
                  <c:v>1.0704099999999999E-2</c:v>
                </c:pt>
                <c:pt idx="632">
                  <c:v>3.2830000000000012E-2</c:v>
                </c:pt>
                <c:pt idx="633">
                  <c:v>0.14427000000000001</c:v>
                </c:pt>
                <c:pt idx="634">
                  <c:v>0.16375300000000001</c:v>
                </c:pt>
                <c:pt idx="635">
                  <c:v>3.049700000000001E-2</c:v>
                </c:pt>
                <c:pt idx="636">
                  <c:v>0.30618000000000012</c:v>
                </c:pt>
                <c:pt idx="637">
                  <c:v>0.52612700000000001</c:v>
                </c:pt>
                <c:pt idx="638">
                  <c:v>0.4414300000000001</c:v>
                </c:pt>
                <c:pt idx="639">
                  <c:v>0.14657700000000001</c:v>
                </c:pt>
                <c:pt idx="640">
                  <c:v>7.6198799999999997E-2</c:v>
                </c:pt>
                <c:pt idx="641">
                  <c:v>0</c:v>
                </c:pt>
                <c:pt idx="642">
                  <c:v>0.15833900000000006</c:v>
                </c:pt>
                <c:pt idx="643">
                  <c:v>6.25391E-2</c:v>
                </c:pt>
                <c:pt idx="644">
                  <c:v>0.428095</c:v>
                </c:pt>
                <c:pt idx="645">
                  <c:v>9.1501000000000048E-3</c:v>
                </c:pt>
                <c:pt idx="646">
                  <c:v>2.0084300000000002</c:v>
                </c:pt>
                <c:pt idx="647">
                  <c:v>7.1789500000000006E-2</c:v>
                </c:pt>
                <c:pt idx="648">
                  <c:v>1.2901500000000005E-2</c:v>
                </c:pt>
                <c:pt idx="649">
                  <c:v>1.15873</c:v>
                </c:pt>
                <c:pt idx="650">
                  <c:v>0.40720500000000004</c:v>
                </c:pt>
                <c:pt idx="651">
                  <c:v>0.113259</c:v>
                </c:pt>
                <c:pt idx="652">
                  <c:v>0.20055100000000001</c:v>
                </c:pt>
                <c:pt idx="653">
                  <c:v>1.942950000000001E-3</c:v>
                </c:pt>
                <c:pt idx="654">
                  <c:v>8.5876800000000031E-2</c:v>
                </c:pt>
                <c:pt idx="655">
                  <c:v>0.14969299999999999</c:v>
                </c:pt>
                <c:pt idx="656">
                  <c:v>8.8853600000000046E-2</c:v>
                </c:pt>
                <c:pt idx="657">
                  <c:v>0.359153</c:v>
                </c:pt>
                <c:pt idx="658">
                  <c:v>0.23608199999999999</c:v>
                </c:pt>
                <c:pt idx="659">
                  <c:v>3.0117499999999993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0.42455800000000016</c:v>
                </c:pt>
                <c:pt idx="664">
                  <c:v>5.7428500000000016E-3</c:v>
                </c:pt>
                <c:pt idx="665">
                  <c:v>3.3679299999999999</c:v>
                </c:pt>
                <c:pt idx="666">
                  <c:v>0.21398500000000006</c:v>
                </c:pt>
                <c:pt idx="667">
                  <c:v>0.4293720000000002</c:v>
                </c:pt>
                <c:pt idx="668">
                  <c:v>9.163190000000003E-2</c:v>
                </c:pt>
                <c:pt idx="669">
                  <c:v>0.21229600000000007</c:v>
                </c:pt>
                <c:pt idx="670">
                  <c:v>12.636100000000001</c:v>
                </c:pt>
                <c:pt idx="671">
                  <c:v>0.2584010000000001</c:v>
                </c:pt>
                <c:pt idx="672">
                  <c:v>0.27923599999999998</c:v>
                </c:pt>
                <c:pt idx="673">
                  <c:v>5.9147500000000013E-2</c:v>
                </c:pt>
                <c:pt idx="674">
                  <c:v>0.73902900000000038</c:v>
                </c:pt>
                <c:pt idx="675">
                  <c:v>0</c:v>
                </c:pt>
                <c:pt idx="676">
                  <c:v>0.148173</c:v>
                </c:pt>
                <c:pt idx="677">
                  <c:v>0.48037400000000013</c:v>
                </c:pt>
                <c:pt idx="678">
                  <c:v>1.28714</c:v>
                </c:pt>
                <c:pt idx="679">
                  <c:v>0.12644600000000006</c:v>
                </c:pt>
                <c:pt idx="680">
                  <c:v>0.21210200000000001</c:v>
                </c:pt>
                <c:pt idx="681">
                  <c:v>0</c:v>
                </c:pt>
                <c:pt idx="682">
                  <c:v>0</c:v>
                </c:pt>
                <c:pt idx="683">
                  <c:v>8.1075900000000006E-2</c:v>
                </c:pt>
                <c:pt idx="684">
                  <c:v>0.30434300000000014</c:v>
                </c:pt>
                <c:pt idx="685">
                  <c:v>1.83345</c:v>
                </c:pt>
                <c:pt idx="686">
                  <c:v>0.18822200000000006</c:v>
                </c:pt>
                <c:pt idx="687">
                  <c:v>0</c:v>
                </c:pt>
                <c:pt idx="688">
                  <c:v>0.19323299999999999</c:v>
                </c:pt>
                <c:pt idx="689">
                  <c:v>7.9332800000000026E-3</c:v>
                </c:pt>
                <c:pt idx="690">
                  <c:v>1.6416300000000002E-2</c:v>
                </c:pt>
                <c:pt idx="691">
                  <c:v>0.66490800000000039</c:v>
                </c:pt>
                <c:pt idx="692">
                  <c:v>0.128666</c:v>
                </c:pt>
                <c:pt idx="693">
                  <c:v>2.449730000000001E-2</c:v>
                </c:pt>
                <c:pt idx="694">
                  <c:v>5.6407800000000001E-2</c:v>
                </c:pt>
                <c:pt idx="695">
                  <c:v>0</c:v>
                </c:pt>
                <c:pt idx="696">
                  <c:v>0.34499800000000008</c:v>
                </c:pt>
                <c:pt idx="697">
                  <c:v>0.50103199999999981</c:v>
                </c:pt>
                <c:pt idx="698">
                  <c:v>0.12943099999999999</c:v>
                </c:pt>
                <c:pt idx="699">
                  <c:v>8.9027000000000064E-3</c:v>
                </c:pt>
                <c:pt idx="700">
                  <c:v>0</c:v>
                </c:pt>
                <c:pt idx="701">
                  <c:v>6.9002200000000027E-2</c:v>
                </c:pt>
                <c:pt idx="702">
                  <c:v>7.4677400000000033E-2</c:v>
                </c:pt>
                <c:pt idx="703">
                  <c:v>2.9920399999999993E-2</c:v>
                </c:pt>
                <c:pt idx="704">
                  <c:v>9.4622000000000039E-3</c:v>
                </c:pt>
                <c:pt idx="705">
                  <c:v>6.8561500000000018E-3</c:v>
                </c:pt>
                <c:pt idx="706">
                  <c:v>3.0282500000000007E-2</c:v>
                </c:pt>
                <c:pt idx="707">
                  <c:v>0.68173700000000004</c:v>
                </c:pt>
                <c:pt idx="708">
                  <c:v>0.10660600000000005</c:v>
                </c:pt>
                <c:pt idx="709">
                  <c:v>6.6195799999999999E-2</c:v>
                </c:pt>
                <c:pt idx="710">
                  <c:v>0.343837</c:v>
                </c:pt>
                <c:pt idx="711">
                  <c:v>0.48849000000000015</c:v>
                </c:pt>
                <c:pt idx="712">
                  <c:v>2.528720000000001E-2</c:v>
                </c:pt>
                <c:pt idx="713">
                  <c:v>1.4624000000000003E-2</c:v>
                </c:pt>
                <c:pt idx="714">
                  <c:v>0.61970400000000025</c:v>
                </c:pt>
                <c:pt idx="715">
                  <c:v>0.72058999999999973</c:v>
                </c:pt>
                <c:pt idx="716">
                  <c:v>5.8457500000000003E-2</c:v>
                </c:pt>
                <c:pt idx="717">
                  <c:v>6.3489100000000007E-2</c:v>
                </c:pt>
                <c:pt idx="718">
                  <c:v>0.51662500000000022</c:v>
                </c:pt>
                <c:pt idx="719">
                  <c:v>0</c:v>
                </c:pt>
                <c:pt idx="720">
                  <c:v>7.4785000000000034E-3</c:v>
                </c:pt>
                <c:pt idx="721">
                  <c:v>0.886409</c:v>
                </c:pt>
                <c:pt idx="722">
                  <c:v>6.9786600000000054E-3</c:v>
                </c:pt>
                <c:pt idx="723">
                  <c:v>7.1168499999999996E-2</c:v>
                </c:pt>
                <c:pt idx="724">
                  <c:v>1.1663100000000003E-2</c:v>
                </c:pt>
                <c:pt idx="725">
                  <c:v>0</c:v>
                </c:pt>
                <c:pt idx="726">
                  <c:v>3.9730399999999999E-2</c:v>
                </c:pt>
                <c:pt idx="727">
                  <c:v>1.5804800000000008E-2</c:v>
                </c:pt>
                <c:pt idx="728">
                  <c:v>7.5845200000000002E-2</c:v>
                </c:pt>
                <c:pt idx="729">
                  <c:v>0.64150099999999999</c:v>
                </c:pt>
                <c:pt idx="730">
                  <c:v>9.8954200000000072E-3</c:v>
                </c:pt>
                <c:pt idx="731">
                  <c:v>2.5553800000000002E-2</c:v>
                </c:pt>
                <c:pt idx="732">
                  <c:v>4.0445200000000001E-2</c:v>
                </c:pt>
                <c:pt idx="733">
                  <c:v>0</c:v>
                </c:pt>
                <c:pt idx="734">
                  <c:v>0.20593200000000006</c:v>
                </c:pt>
                <c:pt idx="735">
                  <c:v>1.75097E-2</c:v>
                </c:pt>
                <c:pt idx="736">
                  <c:v>0.26719600000000004</c:v>
                </c:pt>
                <c:pt idx="737">
                  <c:v>0.10311099999999998</c:v>
                </c:pt>
                <c:pt idx="738">
                  <c:v>2.143610000000001E-2</c:v>
                </c:pt>
                <c:pt idx="739">
                  <c:v>0.26706800000000008</c:v>
                </c:pt>
                <c:pt idx="740">
                  <c:v>1.6835899999999999</c:v>
                </c:pt>
                <c:pt idx="741">
                  <c:v>0</c:v>
                </c:pt>
                <c:pt idx="742">
                  <c:v>0.22740600000000005</c:v>
                </c:pt>
                <c:pt idx="743">
                  <c:v>0.404256</c:v>
                </c:pt>
                <c:pt idx="744">
                  <c:v>5.8415900000000014E-2</c:v>
                </c:pt>
                <c:pt idx="745">
                  <c:v>1.5354400000000001E-2</c:v>
                </c:pt>
                <c:pt idx="746">
                  <c:v>0</c:v>
                </c:pt>
                <c:pt idx="747">
                  <c:v>8.2041299999999998E-2</c:v>
                </c:pt>
                <c:pt idx="748">
                  <c:v>0</c:v>
                </c:pt>
                <c:pt idx="749">
                  <c:v>9.7141100000000015E-3</c:v>
                </c:pt>
                <c:pt idx="750">
                  <c:v>0.26578600000000002</c:v>
                </c:pt>
                <c:pt idx="751">
                  <c:v>5.2670899999999978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6.3650300000000007E-2</c:v>
                </c:pt>
                <c:pt idx="756">
                  <c:v>0</c:v>
                </c:pt>
                <c:pt idx="757">
                  <c:v>0</c:v>
                </c:pt>
                <c:pt idx="758">
                  <c:v>7.3427900000000004E-2</c:v>
                </c:pt>
                <c:pt idx="759">
                  <c:v>2.93E-2</c:v>
                </c:pt>
                <c:pt idx="760">
                  <c:v>0.10531</c:v>
                </c:pt>
                <c:pt idx="761">
                  <c:v>0</c:v>
                </c:pt>
                <c:pt idx="762">
                  <c:v>2.6715699999999998E-2</c:v>
                </c:pt>
                <c:pt idx="763">
                  <c:v>1.2603500000000001</c:v>
                </c:pt>
                <c:pt idx="764">
                  <c:v>0.45605400000000001</c:v>
                </c:pt>
                <c:pt idx="765">
                  <c:v>4.2786900000000025E-3</c:v>
                </c:pt>
                <c:pt idx="766">
                  <c:v>1.39349E-2</c:v>
                </c:pt>
                <c:pt idx="767">
                  <c:v>2.0329499999999987</c:v>
                </c:pt>
                <c:pt idx="768">
                  <c:v>0.61430399999999996</c:v>
                </c:pt>
                <c:pt idx="769">
                  <c:v>1.6997100000000001E-2</c:v>
                </c:pt>
                <c:pt idx="770">
                  <c:v>0.220003</c:v>
                </c:pt>
                <c:pt idx="771">
                  <c:v>8.2256300000000007</c:v>
                </c:pt>
                <c:pt idx="772">
                  <c:v>0.82107900000000023</c:v>
                </c:pt>
                <c:pt idx="773">
                  <c:v>8.4229200000000004E-2</c:v>
                </c:pt>
                <c:pt idx="774">
                  <c:v>0.74908000000000019</c:v>
                </c:pt>
                <c:pt idx="775">
                  <c:v>2.6670100000000006E-2</c:v>
                </c:pt>
                <c:pt idx="776">
                  <c:v>0.19728299999999999</c:v>
                </c:pt>
                <c:pt idx="777">
                  <c:v>2.0218099999999992E-2</c:v>
                </c:pt>
                <c:pt idx="778">
                  <c:v>0</c:v>
                </c:pt>
                <c:pt idx="779">
                  <c:v>8.8665200000000062E-3</c:v>
                </c:pt>
                <c:pt idx="780">
                  <c:v>7.9637899999999998E-2</c:v>
                </c:pt>
                <c:pt idx="781">
                  <c:v>0.226302</c:v>
                </c:pt>
                <c:pt idx="782">
                  <c:v>5.4049099999999996E-2</c:v>
                </c:pt>
                <c:pt idx="783">
                  <c:v>7.0908499999999999E-2</c:v>
                </c:pt>
                <c:pt idx="784">
                  <c:v>0</c:v>
                </c:pt>
                <c:pt idx="785">
                  <c:v>2.2479700000000019E-3</c:v>
                </c:pt>
                <c:pt idx="786">
                  <c:v>2.1569300000000007E-2</c:v>
                </c:pt>
                <c:pt idx="787">
                  <c:v>1.2975099999999995</c:v>
                </c:pt>
                <c:pt idx="788">
                  <c:v>3.4610399999999999E-2</c:v>
                </c:pt>
                <c:pt idx="789">
                  <c:v>1.9844100000000007E-2</c:v>
                </c:pt>
                <c:pt idx="790">
                  <c:v>1.5997000000000001E-2</c:v>
                </c:pt>
                <c:pt idx="791">
                  <c:v>8.610010000000004E-2</c:v>
                </c:pt>
                <c:pt idx="792">
                  <c:v>0</c:v>
                </c:pt>
                <c:pt idx="793">
                  <c:v>1.8128999999999999E-2</c:v>
                </c:pt>
                <c:pt idx="794">
                  <c:v>0.15909500000000004</c:v>
                </c:pt>
                <c:pt idx="795">
                  <c:v>1.9067700000000003E-2</c:v>
                </c:pt>
                <c:pt idx="796">
                  <c:v>7.2375700000000001E-2</c:v>
                </c:pt>
                <c:pt idx="797">
                  <c:v>0.75035900000000022</c:v>
                </c:pt>
                <c:pt idx="798">
                  <c:v>6.3428600000000002E-2</c:v>
                </c:pt>
                <c:pt idx="799">
                  <c:v>0.107351</c:v>
                </c:pt>
                <c:pt idx="800">
                  <c:v>4.9637300000000002E-2</c:v>
                </c:pt>
                <c:pt idx="801">
                  <c:v>3.4091499999999997E-2</c:v>
                </c:pt>
                <c:pt idx="802">
                  <c:v>0.11174199999999998</c:v>
                </c:pt>
                <c:pt idx="803">
                  <c:v>3.2846100000000017E-2</c:v>
                </c:pt>
                <c:pt idx="804">
                  <c:v>2.802E-2</c:v>
                </c:pt>
                <c:pt idx="805">
                  <c:v>1.47656E-2</c:v>
                </c:pt>
                <c:pt idx="806">
                  <c:v>0.22722500000000001</c:v>
                </c:pt>
                <c:pt idx="807">
                  <c:v>4.5404199999999999E-2</c:v>
                </c:pt>
                <c:pt idx="808">
                  <c:v>3.5082100000000001</c:v>
                </c:pt>
                <c:pt idx="809">
                  <c:v>0</c:v>
                </c:pt>
                <c:pt idx="810">
                  <c:v>0.10872200000000005</c:v>
                </c:pt>
                <c:pt idx="811">
                  <c:v>3.9629999999999999E-2</c:v>
                </c:pt>
                <c:pt idx="812">
                  <c:v>0.22737599999999997</c:v>
                </c:pt>
                <c:pt idx="813">
                  <c:v>0.25443900000000003</c:v>
                </c:pt>
                <c:pt idx="814">
                  <c:v>0</c:v>
                </c:pt>
                <c:pt idx="815">
                  <c:v>0.3226880000000002</c:v>
                </c:pt>
                <c:pt idx="816">
                  <c:v>0</c:v>
                </c:pt>
                <c:pt idx="817">
                  <c:v>0.17448600000000006</c:v>
                </c:pt>
                <c:pt idx="818">
                  <c:v>1.4328499999999999E-2</c:v>
                </c:pt>
                <c:pt idx="819">
                  <c:v>0.40708000000000011</c:v>
                </c:pt>
                <c:pt idx="820">
                  <c:v>0.45074399999999998</c:v>
                </c:pt>
                <c:pt idx="821">
                  <c:v>8.7109000000000006E-3</c:v>
                </c:pt>
                <c:pt idx="822">
                  <c:v>0.34775300000000003</c:v>
                </c:pt>
                <c:pt idx="823">
                  <c:v>0</c:v>
                </c:pt>
                <c:pt idx="824">
                  <c:v>1.2231199999999998</c:v>
                </c:pt>
                <c:pt idx="825">
                  <c:v>0.83061000000000018</c:v>
                </c:pt>
                <c:pt idx="826">
                  <c:v>0.12959200000000001</c:v>
                </c:pt>
                <c:pt idx="827">
                  <c:v>9.3621400000000055</c:v>
                </c:pt>
                <c:pt idx="828">
                  <c:v>0.12497999999999998</c:v>
                </c:pt>
                <c:pt idx="829">
                  <c:v>0.19906499999999999</c:v>
                </c:pt>
                <c:pt idx="830">
                  <c:v>1.9444800000000009E-2</c:v>
                </c:pt>
                <c:pt idx="831">
                  <c:v>0</c:v>
                </c:pt>
              </c:numCache>
            </c:numRef>
          </c:yVal>
        </c:ser>
        <c:axId val="228263808"/>
        <c:axId val="228302848"/>
      </c:scatterChart>
      <c:valAx>
        <c:axId val="228263808"/>
        <c:scaling>
          <c:logBase val="10"/>
          <c:orientation val="minMax"/>
          <c:min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qPCR Estimates</a:t>
                </a:r>
              </a:p>
            </c:rich>
          </c:tx>
          <c:layout/>
        </c:title>
        <c:numFmt formatCode="General" sourceLinked="1"/>
        <c:tickLblPos val="nextTo"/>
        <c:crossAx val="228302848"/>
        <c:crosses val="autoZero"/>
        <c:crossBetween val="midCat"/>
      </c:valAx>
      <c:valAx>
        <c:axId val="228302848"/>
        <c:scaling>
          <c:logBase val="10"/>
          <c:orientation val="minMax"/>
          <c:min val="1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IsoEM Estimates</a:t>
                </a:r>
              </a:p>
            </c:rich>
          </c:tx>
          <c:layout/>
        </c:title>
        <c:numFmt formatCode="General" sourceLinked="1"/>
        <c:tickLblPos val="nextTo"/>
        <c:crossAx val="228263808"/>
        <c:crosses val="autoZero"/>
        <c:crossBetween val="midCat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'uhr-POZ-127_270-qPCR-cuff-estim'!$C$1</c:f>
              <c:strCache>
                <c:ptCount val="1"/>
                <c:pt idx="0">
                  <c:v>Cufflinks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trendlineLbl>
              <c:layout/>
              <c:numFmt formatCode="General" sourceLinked="0"/>
            </c:trendlineLbl>
          </c:trendline>
          <c:xVal>
            <c:numRef>
              <c:f>'uhr-POZ-127_270-qPCR-cuff-estim'!$B$2:$B$833</c:f>
              <c:numCache>
                <c:formatCode>General</c:formatCode>
                <c:ptCount val="832"/>
                <c:pt idx="0">
                  <c:v>38.801099999999998</c:v>
                </c:pt>
                <c:pt idx="1">
                  <c:v>21.334900000000008</c:v>
                </c:pt>
                <c:pt idx="2">
                  <c:v>1.79451</c:v>
                </c:pt>
                <c:pt idx="3">
                  <c:v>1.0152999999999996</c:v>
                </c:pt>
                <c:pt idx="4">
                  <c:v>0.85190600000000005</c:v>
                </c:pt>
                <c:pt idx="5">
                  <c:v>2.32301</c:v>
                </c:pt>
                <c:pt idx="6">
                  <c:v>3.80097</c:v>
                </c:pt>
                <c:pt idx="7">
                  <c:v>0.75064000000000031</c:v>
                </c:pt>
                <c:pt idx="8">
                  <c:v>4.4081000000000001</c:v>
                </c:pt>
                <c:pt idx="9">
                  <c:v>0.87116300000000002</c:v>
                </c:pt>
                <c:pt idx="10">
                  <c:v>2.369899999999999</c:v>
                </c:pt>
                <c:pt idx="11">
                  <c:v>8.8807600000000028E-2</c:v>
                </c:pt>
                <c:pt idx="12">
                  <c:v>0.61993799999999999</c:v>
                </c:pt>
                <c:pt idx="13">
                  <c:v>0.29273400000000005</c:v>
                </c:pt>
                <c:pt idx="14">
                  <c:v>2.7611100000000008</c:v>
                </c:pt>
                <c:pt idx="15">
                  <c:v>3.0562599999999986</c:v>
                </c:pt>
                <c:pt idx="16">
                  <c:v>0.49819100000000011</c:v>
                </c:pt>
                <c:pt idx="17">
                  <c:v>0.537215</c:v>
                </c:pt>
                <c:pt idx="18">
                  <c:v>6.3451299999999984</c:v>
                </c:pt>
                <c:pt idx="19">
                  <c:v>3.3207900000000001</c:v>
                </c:pt>
                <c:pt idx="20">
                  <c:v>7.1850799999999984</c:v>
                </c:pt>
                <c:pt idx="21">
                  <c:v>0.11359200000000003</c:v>
                </c:pt>
                <c:pt idx="22">
                  <c:v>1.3811599999999999</c:v>
                </c:pt>
                <c:pt idx="23">
                  <c:v>27.415800000000001</c:v>
                </c:pt>
                <c:pt idx="24">
                  <c:v>0.33708100000000013</c:v>
                </c:pt>
                <c:pt idx="25">
                  <c:v>10.374000000000002</c:v>
                </c:pt>
                <c:pt idx="26">
                  <c:v>2.2785299999999999</c:v>
                </c:pt>
                <c:pt idx="27">
                  <c:v>0.82359899999999997</c:v>
                </c:pt>
                <c:pt idx="28">
                  <c:v>0.80968000000000018</c:v>
                </c:pt>
                <c:pt idx="29">
                  <c:v>0.83590299999999973</c:v>
                </c:pt>
                <c:pt idx="30">
                  <c:v>2.206049999999999</c:v>
                </c:pt>
                <c:pt idx="31">
                  <c:v>0.61751199999999973</c:v>
                </c:pt>
                <c:pt idx="32">
                  <c:v>1.7856399999999994</c:v>
                </c:pt>
                <c:pt idx="33">
                  <c:v>0.21198500000000006</c:v>
                </c:pt>
                <c:pt idx="34">
                  <c:v>2.7391200000000002</c:v>
                </c:pt>
                <c:pt idx="35">
                  <c:v>5.8501200000000003E-3</c:v>
                </c:pt>
                <c:pt idx="36">
                  <c:v>2.86633</c:v>
                </c:pt>
                <c:pt idx="37">
                  <c:v>0.32738000000000023</c:v>
                </c:pt>
                <c:pt idx="38">
                  <c:v>1.0730299999999995</c:v>
                </c:pt>
                <c:pt idx="39">
                  <c:v>3.9602200000000001</c:v>
                </c:pt>
                <c:pt idx="40">
                  <c:v>0.34731000000000012</c:v>
                </c:pt>
                <c:pt idx="41">
                  <c:v>0.39250900000000011</c:v>
                </c:pt>
                <c:pt idx="42">
                  <c:v>0.66823399999999999</c:v>
                </c:pt>
                <c:pt idx="43">
                  <c:v>0.44771</c:v>
                </c:pt>
                <c:pt idx="44">
                  <c:v>0.13681399999999999</c:v>
                </c:pt>
                <c:pt idx="45">
                  <c:v>0.67249800000000026</c:v>
                </c:pt>
                <c:pt idx="46">
                  <c:v>0.38212500000000021</c:v>
                </c:pt>
                <c:pt idx="47">
                  <c:v>1.7544299999999995</c:v>
                </c:pt>
                <c:pt idx="48">
                  <c:v>0.47707400000000011</c:v>
                </c:pt>
                <c:pt idx="49">
                  <c:v>0.82252199999999998</c:v>
                </c:pt>
                <c:pt idx="50">
                  <c:v>2.0854100000000007E-2</c:v>
                </c:pt>
                <c:pt idx="51">
                  <c:v>0.540968</c:v>
                </c:pt>
                <c:pt idx="52">
                  <c:v>19.720800000000001</c:v>
                </c:pt>
                <c:pt idx="53">
                  <c:v>0.83807299999999996</c:v>
                </c:pt>
                <c:pt idx="54">
                  <c:v>0.37546600000000013</c:v>
                </c:pt>
                <c:pt idx="55">
                  <c:v>0.42326900000000001</c:v>
                </c:pt>
                <c:pt idx="56">
                  <c:v>0.57260000000000022</c:v>
                </c:pt>
                <c:pt idx="57">
                  <c:v>0.70755000000000001</c:v>
                </c:pt>
                <c:pt idx="58">
                  <c:v>0.285553</c:v>
                </c:pt>
                <c:pt idx="59">
                  <c:v>8.1959500000000016</c:v>
                </c:pt>
                <c:pt idx="60">
                  <c:v>0.4798880000000002</c:v>
                </c:pt>
                <c:pt idx="61">
                  <c:v>1.0910599999999999</c:v>
                </c:pt>
                <c:pt idx="62">
                  <c:v>0.43019200000000002</c:v>
                </c:pt>
                <c:pt idx="63">
                  <c:v>0.60154399999999997</c:v>
                </c:pt>
                <c:pt idx="64">
                  <c:v>0.19449800000000006</c:v>
                </c:pt>
                <c:pt idx="65">
                  <c:v>0.91436399999999951</c:v>
                </c:pt>
                <c:pt idx="66">
                  <c:v>0.14632000000000001</c:v>
                </c:pt>
                <c:pt idx="67">
                  <c:v>3.8451000000000018E-4</c:v>
                </c:pt>
                <c:pt idx="68">
                  <c:v>0.89890800000000004</c:v>
                </c:pt>
                <c:pt idx="69">
                  <c:v>0.94213800000000003</c:v>
                </c:pt>
                <c:pt idx="70">
                  <c:v>2.2417099999999999</c:v>
                </c:pt>
                <c:pt idx="71">
                  <c:v>9.3951000000000047</c:v>
                </c:pt>
                <c:pt idx="72">
                  <c:v>0.33146700000000012</c:v>
                </c:pt>
                <c:pt idx="73">
                  <c:v>1.6179599999999998</c:v>
                </c:pt>
                <c:pt idx="74">
                  <c:v>0.3400160000000001</c:v>
                </c:pt>
                <c:pt idx="75">
                  <c:v>0.63964000000000032</c:v>
                </c:pt>
                <c:pt idx="76">
                  <c:v>0.32733800000000013</c:v>
                </c:pt>
                <c:pt idx="77">
                  <c:v>11.7121</c:v>
                </c:pt>
                <c:pt idx="78">
                  <c:v>0.39620200000000011</c:v>
                </c:pt>
                <c:pt idx="79">
                  <c:v>0.44203700000000001</c:v>
                </c:pt>
                <c:pt idx="80">
                  <c:v>1.58656</c:v>
                </c:pt>
                <c:pt idx="81">
                  <c:v>3.3525899999999993</c:v>
                </c:pt>
                <c:pt idx="82">
                  <c:v>0.12148600000000002</c:v>
                </c:pt>
                <c:pt idx="83">
                  <c:v>0.35889000000000021</c:v>
                </c:pt>
                <c:pt idx="84">
                  <c:v>0.51072099999999998</c:v>
                </c:pt>
                <c:pt idx="85">
                  <c:v>1.00238</c:v>
                </c:pt>
                <c:pt idx="86">
                  <c:v>0.44800800000000002</c:v>
                </c:pt>
                <c:pt idx="87">
                  <c:v>6.9820599999999997</c:v>
                </c:pt>
                <c:pt idx="88">
                  <c:v>0.84630000000000005</c:v>
                </c:pt>
                <c:pt idx="89">
                  <c:v>1.036</c:v>
                </c:pt>
                <c:pt idx="90">
                  <c:v>0.22940300000000005</c:v>
                </c:pt>
                <c:pt idx="91">
                  <c:v>0.27412700000000001</c:v>
                </c:pt>
                <c:pt idx="92">
                  <c:v>4.1640399999999973</c:v>
                </c:pt>
                <c:pt idx="93">
                  <c:v>0.455899</c:v>
                </c:pt>
                <c:pt idx="94">
                  <c:v>1.9331300000000004E-3</c:v>
                </c:pt>
                <c:pt idx="95">
                  <c:v>0.36156200000000016</c:v>
                </c:pt>
                <c:pt idx="96">
                  <c:v>1.1842999999999999</c:v>
                </c:pt>
                <c:pt idx="97">
                  <c:v>2.1166799999999992</c:v>
                </c:pt>
                <c:pt idx="98">
                  <c:v>0.46168600000000015</c:v>
                </c:pt>
                <c:pt idx="99">
                  <c:v>0.71444500000000022</c:v>
                </c:pt>
                <c:pt idx="100">
                  <c:v>1.3279899999999998</c:v>
                </c:pt>
                <c:pt idx="101">
                  <c:v>0.52475700000000003</c:v>
                </c:pt>
                <c:pt idx="102">
                  <c:v>9.7472500000000004E-2</c:v>
                </c:pt>
                <c:pt idx="103">
                  <c:v>0.58301999999999976</c:v>
                </c:pt>
                <c:pt idx="104">
                  <c:v>0.35577700000000001</c:v>
                </c:pt>
                <c:pt idx="105">
                  <c:v>0.28777600000000009</c:v>
                </c:pt>
                <c:pt idx="106">
                  <c:v>5.7411700000000003</c:v>
                </c:pt>
                <c:pt idx="107">
                  <c:v>0.134881</c:v>
                </c:pt>
                <c:pt idx="108">
                  <c:v>0.129187</c:v>
                </c:pt>
                <c:pt idx="109">
                  <c:v>8.9204700000000035</c:v>
                </c:pt>
                <c:pt idx="110">
                  <c:v>0.15388099999999999</c:v>
                </c:pt>
                <c:pt idx="111">
                  <c:v>0.50691699999999951</c:v>
                </c:pt>
                <c:pt idx="112">
                  <c:v>0.34481100000000015</c:v>
                </c:pt>
                <c:pt idx="113">
                  <c:v>0.19092000000000001</c:v>
                </c:pt>
                <c:pt idx="114">
                  <c:v>0.72595200000000004</c:v>
                </c:pt>
                <c:pt idx="115">
                  <c:v>0.2787170000000001</c:v>
                </c:pt>
                <c:pt idx="116">
                  <c:v>0.68146099999999976</c:v>
                </c:pt>
                <c:pt idx="117">
                  <c:v>2.66106</c:v>
                </c:pt>
                <c:pt idx="118">
                  <c:v>0.50744800000000001</c:v>
                </c:pt>
                <c:pt idx="119">
                  <c:v>1.1607099999999999</c:v>
                </c:pt>
                <c:pt idx="120">
                  <c:v>1.1928099999999999</c:v>
                </c:pt>
                <c:pt idx="121">
                  <c:v>0.54593499999999973</c:v>
                </c:pt>
                <c:pt idx="122">
                  <c:v>0.26780900000000002</c:v>
                </c:pt>
                <c:pt idx="123">
                  <c:v>0.28548900000000021</c:v>
                </c:pt>
                <c:pt idx="124">
                  <c:v>0.14593800000000007</c:v>
                </c:pt>
                <c:pt idx="125">
                  <c:v>1.2772299999999996</c:v>
                </c:pt>
                <c:pt idx="126">
                  <c:v>0.38801400000000025</c:v>
                </c:pt>
                <c:pt idx="127">
                  <c:v>0.55530199999999996</c:v>
                </c:pt>
                <c:pt idx="128">
                  <c:v>9.6311100000000011E-2</c:v>
                </c:pt>
                <c:pt idx="129">
                  <c:v>0.13830600000000001</c:v>
                </c:pt>
                <c:pt idx="130">
                  <c:v>0.24194900000000011</c:v>
                </c:pt>
                <c:pt idx="131">
                  <c:v>0.13234299999999999</c:v>
                </c:pt>
                <c:pt idx="132">
                  <c:v>1.39842</c:v>
                </c:pt>
                <c:pt idx="133">
                  <c:v>0.3855260000000002</c:v>
                </c:pt>
                <c:pt idx="134">
                  <c:v>0.63096799999999997</c:v>
                </c:pt>
                <c:pt idx="135">
                  <c:v>0.79057999999999973</c:v>
                </c:pt>
                <c:pt idx="136">
                  <c:v>3.7878000000000022E-4</c:v>
                </c:pt>
                <c:pt idx="137">
                  <c:v>0.24236500000000005</c:v>
                </c:pt>
                <c:pt idx="138">
                  <c:v>0.21789900000000006</c:v>
                </c:pt>
                <c:pt idx="139">
                  <c:v>8.5158500000000026E-2</c:v>
                </c:pt>
                <c:pt idx="140">
                  <c:v>1.6749000000000001</c:v>
                </c:pt>
                <c:pt idx="141">
                  <c:v>0.30365400000000009</c:v>
                </c:pt>
                <c:pt idx="142">
                  <c:v>0.76049299999999997</c:v>
                </c:pt>
                <c:pt idx="143">
                  <c:v>0.17582100000000001</c:v>
                </c:pt>
                <c:pt idx="144">
                  <c:v>8.763540000000003E-2</c:v>
                </c:pt>
                <c:pt idx="145">
                  <c:v>3.8713000000000012E-4</c:v>
                </c:pt>
                <c:pt idx="146">
                  <c:v>3.9190299999999989</c:v>
                </c:pt>
                <c:pt idx="147">
                  <c:v>0.89798199999999972</c:v>
                </c:pt>
                <c:pt idx="148">
                  <c:v>1.0764800000000001</c:v>
                </c:pt>
                <c:pt idx="149">
                  <c:v>5.8314700000000004</c:v>
                </c:pt>
                <c:pt idx="150">
                  <c:v>6.2971399999999997E-2</c:v>
                </c:pt>
                <c:pt idx="151">
                  <c:v>1.0928199999999999</c:v>
                </c:pt>
                <c:pt idx="152">
                  <c:v>0.22667399999999993</c:v>
                </c:pt>
                <c:pt idx="153">
                  <c:v>0.74570400000000026</c:v>
                </c:pt>
                <c:pt idx="154">
                  <c:v>0.10516300000000005</c:v>
                </c:pt>
                <c:pt idx="155">
                  <c:v>7.5432900000000025E-2</c:v>
                </c:pt>
                <c:pt idx="156">
                  <c:v>0.115353</c:v>
                </c:pt>
                <c:pt idx="157">
                  <c:v>7.4861000000000033E-3</c:v>
                </c:pt>
                <c:pt idx="158">
                  <c:v>0.93243900000000002</c:v>
                </c:pt>
                <c:pt idx="159">
                  <c:v>2.755269999999999</c:v>
                </c:pt>
                <c:pt idx="160">
                  <c:v>0.43589000000000011</c:v>
                </c:pt>
                <c:pt idx="161">
                  <c:v>0.59728199999999976</c:v>
                </c:pt>
                <c:pt idx="162">
                  <c:v>0.49485000000000012</c:v>
                </c:pt>
                <c:pt idx="163">
                  <c:v>6.1933400000000013E-2</c:v>
                </c:pt>
                <c:pt idx="164">
                  <c:v>0.42460500000000001</c:v>
                </c:pt>
                <c:pt idx="165">
                  <c:v>0.39865900000000021</c:v>
                </c:pt>
                <c:pt idx="166">
                  <c:v>0.50284099999999998</c:v>
                </c:pt>
                <c:pt idx="167">
                  <c:v>8.5141400000000006E-2</c:v>
                </c:pt>
                <c:pt idx="168">
                  <c:v>0.61217900000000025</c:v>
                </c:pt>
                <c:pt idx="169">
                  <c:v>0.28136900000000015</c:v>
                </c:pt>
                <c:pt idx="170">
                  <c:v>1.3512800000000004E-2</c:v>
                </c:pt>
                <c:pt idx="171">
                  <c:v>0.11431899999999996</c:v>
                </c:pt>
                <c:pt idx="172">
                  <c:v>5.7753400000000031E-2</c:v>
                </c:pt>
                <c:pt idx="173">
                  <c:v>0.40493000000000001</c:v>
                </c:pt>
                <c:pt idx="174">
                  <c:v>0.353794</c:v>
                </c:pt>
                <c:pt idx="175">
                  <c:v>0.17078800000000005</c:v>
                </c:pt>
                <c:pt idx="176">
                  <c:v>0.412163</c:v>
                </c:pt>
                <c:pt idx="177">
                  <c:v>0.14976800000000007</c:v>
                </c:pt>
                <c:pt idx="178">
                  <c:v>0.22978299999999999</c:v>
                </c:pt>
                <c:pt idx="179">
                  <c:v>0.21489100000000005</c:v>
                </c:pt>
                <c:pt idx="180">
                  <c:v>5.6806200000000015E-2</c:v>
                </c:pt>
                <c:pt idx="181">
                  <c:v>0.224685</c:v>
                </c:pt>
                <c:pt idx="182">
                  <c:v>0.14848000000000006</c:v>
                </c:pt>
                <c:pt idx="183">
                  <c:v>0.12226500000000005</c:v>
                </c:pt>
                <c:pt idx="184">
                  <c:v>9.7436300000000003E-2</c:v>
                </c:pt>
                <c:pt idx="185">
                  <c:v>0.16909700000000005</c:v>
                </c:pt>
                <c:pt idx="186">
                  <c:v>3.0701700000000001</c:v>
                </c:pt>
                <c:pt idx="187">
                  <c:v>8.4815200000000021E-2</c:v>
                </c:pt>
                <c:pt idx="188">
                  <c:v>4.935630000000002E-2</c:v>
                </c:pt>
                <c:pt idx="189">
                  <c:v>0.16470399999999999</c:v>
                </c:pt>
                <c:pt idx="190">
                  <c:v>0.444909</c:v>
                </c:pt>
                <c:pt idx="191">
                  <c:v>0.41478600000000015</c:v>
                </c:pt>
                <c:pt idx="192">
                  <c:v>1.1478999999999995</c:v>
                </c:pt>
                <c:pt idx="193">
                  <c:v>0.71152899999999997</c:v>
                </c:pt>
                <c:pt idx="194">
                  <c:v>0.47635500000000008</c:v>
                </c:pt>
                <c:pt idx="195">
                  <c:v>0.12074400000000003</c:v>
                </c:pt>
                <c:pt idx="196">
                  <c:v>0.17375099999999999</c:v>
                </c:pt>
                <c:pt idx="197">
                  <c:v>0.24249600000000007</c:v>
                </c:pt>
                <c:pt idx="198">
                  <c:v>5.0286500000000012E-2</c:v>
                </c:pt>
                <c:pt idx="199">
                  <c:v>0.92771300000000001</c:v>
                </c:pt>
                <c:pt idx="200">
                  <c:v>0.32090200000000013</c:v>
                </c:pt>
                <c:pt idx="201">
                  <c:v>3.5223400000000002E-2</c:v>
                </c:pt>
                <c:pt idx="202">
                  <c:v>0.27962100000000001</c:v>
                </c:pt>
                <c:pt idx="203">
                  <c:v>0.31182400000000027</c:v>
                </c:pt>
                <c:pt idx="204">
                  <c:v>1.26613E-2</c:v>
                </c:pt>
                <c:pt idx="205">
                  <c:v>0.36830800000000014</c:v>
                </c:pt>
                <c:pt idx="206">
                  <c:v>0.82245199999999996</c:v>
                </c:pt>
                <c:pt idx="207">
                  <c:v>0.33322300000000021</c:v>
                </c:pt>
                <c:pt idx="208">
                  <c:v>0.45469200000000004</c:v>
                </c:pt>
                <c:pt idx="209">
                  <c:v>1.0332899999999998</c:v>
                </c:pt>
                <c:pt idx="210">
                  <c:v>2.6888299999999998</c:v>
                </c:pt>
                <c:pt idx="211">
                  <c:v>0.45953700000000003</c:v>
                </c:pt>
                <c:pt idx="212">
                  <c:v>0.53108699999999975</c:v>
                </c:pt>
                <c:pt idx="213">
                  <c:v>1.5891899999999999</c:v>
                </c:pt>
                <c:pt idx="214">
                  <c:v>2.0672500000000007E-2</c:v>
                </c:pt>
                <c:pt idx="215">
                  <c:v>0.62268800000000024</c:v>
                </c:pt>
                <c:pt idx="216">
                  <c:v>1.9001500000000008E-2</c:v>
                </c:pt>
                <c:pt idx="217">
                  <c:v>1.1567799999999999</c:v>
                </c:pt>
                <c:pt idx="218">
                  <c:v>0.79432599999999998</c:v>
                </c:pt>
                <c:pt idx="219">
                  <c:v>0.79889900000000025</c:v>
                </c:pt>
                <c:pt idx="220">
                  <c:v>0.23680200000000001</c:v>
                </c:pt>
                <c:pt idx="221">
                  <c:v>3.9871400000000015E-2</c:v>
                </c:pt>
                <c:pt idx="222">
                  <c:v>0.25097700000000001</c:v>
                </c:pt>
                <c:pt idx="223">
                  <c:v>0.13744100000000006</c:v>
                </c:pt>
                <c:pt idx="224">
                  <c:v>0.17153800000000005</c:v>
                </c:pt>
                <c:pt idx="225">
                  <c:v>0.10210100000000003</c:v>
                </c:pt>
                <c:pt idx="226">
                  <c:v>0.221751</c:v>
                </c:pt>
                <c:pt idx="227">
                  <c:v>0.45799300000000004</c:v>
                </c:pt>
                <c:pt idx="228">
                  <c:v>0.66636799999999996</c:v>
                </c:pt>
                <c:pt idx="229">
                  <c:v>6.7631200000000018E-3</c:v>
                </c:pt>
                <c:pt idx="230">
                  <c:v>6.2930399999999997E-2</c:v>
                </c:pt>
                <c:pt idx="231">
                  <c:v>7.5458400000000001</c:v>
                </c:pt>
                <c:pt idx="232">
                  <c:v>0.36085600000000012</c:v>
                </c:pt>
                <c:pt idx="233">
                  <c:v>6.9339400000000023E-2</c:v>
                </c:pt>
                <c:pt idx="234">
                  <c:v>0.32657300000000011</c:v>
                </c:pt>
                <c:pt idx="235">
                  <c:v>5.8044199999999983E-2</c:v>
                </c:pt>
                <c:pt idx="236">
                  <c:v>0.12753</c:v>
                </c:pt>
                <c:pt idx="237">
                  <c:v>0.127388</c:v>
                </c:pt>
                <c:pt idx="238">
                  <c:v>2.9144300000000001E-2</c:v>
                </c:pt>
                <c:pt idx="239">
                  <c:v>9.4163900000000023E-2</c:v>
                </c:pt>
                <c:pt idx="240">
                  <c:v>0.25862600000000002</c:v>
                </c:pt>
                <c:pt idx="241">
                  <c:v>2.4625999999999997</c:v>
                </c:pt>
                <c:pt idx="242">
                  <c:v>0.17752799999999999</c:v>
                </c:pt>
                <c:pt idx="243">
                  <c:v>0.38462000000000013</c:v>
                </c:pt>
                <c:pt idx="244">
                  <c:v>0.13907800000000001</c:v>
                </c:pt>
                <c:pt idx="245">
                  <c:v>8.4479200000000004E-2</c:v>
                </c:pt>
                <c:pt idx="246">
                  <c:v>3.5941200000000002</c:v>
                </c:pt>
                <c:pt idx="247">
                  <c:v>0.10514600000000003</c:v>
                </c:pt>
                <c:pt idx="248">
                  <c:v>0.53615400000000002</c:v>
                </c:pt>
                <c:pt idx="249">
                  <c:v>0.63975000000000026</c:v>
                </c:pt>
                <c:pt idx="250">
                  <c:v>0.59971799999999975</c:v>
                </c:pt>
                <c:pt idx="251">
                  <c:v>0.459152</c:v>
                </c:pt>
                <c:pt idx="252">
                  <c:v>3.4250700000000002E-2</c:v>
                </c:pt>
                <c:pt idx="253">
                  <c:v>0.68459999999999999</c:v>
                </c:pt>
                <c:pt idx="254">
                  <c:v>3.9167599999999987</c:v>
                </c:pt>
                <c:pt idx="255">
                  <c:v>0.29062500000000002</c:v>
                </c:pt>
                <c:pt idx="256">
                  <c:v>0.73800200000000005</c:v>
                </c:pt>
                <c:pt idx="257">
                  <c:v>0.47759200000000002</c:v>
                </c:pt>
                <c:pt idx="258">
                  <c:v>9.5400300000000007E-2</c:v>
                </c:pt>
                <c:pt idx="259">
                  <c:v>0.17801700000000006</c:v>
                </c:pt>
                <c:pt idx="260">
                  <c:v>0.48761200000000016</c:v>
                </c:pt>
                <c:pt idx="261">
                  <c:v>0.47268200000000016</c:v>
                </c:pt>
                <c:pt idx="262">
                  <c:v>0.14038600000000001</c:v>
                </c:pt>
                <c:pt idx="263">
                  <c:v>7.1185099999999998E-3</c:v>
                </c:pt>
                <c:pt idx="264">
                  <c:v>0.32507000000000025</c:v>
                </c:pt>
                <c:pt idx="265">
                  <c:v>0.17986300000000005</c:v>
                </c:pt>
                <c:pt idx="266">
                  <c:v>0.21351100000000006</c:v>
                </c:pt>
                <c:pt idx="267">
                  <c:v>1.06534</c:v>
                </c:pt>
                <c:pt idx="268">
                  <c:v>0.13293400000000005</c:v>
                </c:pt>
                <c:pt idx="269">
                  <c:v>3.0948799999999999E-2</c:v>
                </c:pt>
                <c:pt idx="270">
                  <c:v>0.94590000000000019</c:v>
                </c:pt>
                <c:pt idx="271">
                  <c:v>4.2246899999999997E-2</c:v>
                </c:pt>
                <c:pt idx="272">
                  <c:v>5.1197000000000026E-4</c:v>
                </c:pt>
                <c:pt idx="273">
                  <c:v>0.45759300000000003</c:v>
                </c:pt>
                <c:pt idx="274">
                  <c:v>1.3622799999999999</c:v>
                </c:pt>
                <c:pt idx="275">
                  <c:v>0.174623</c:v>
                </c:pt>
                <c:pt idx="276">
                  <c:v>0.39045200000000013</c:v>
                </c:pt>
                <c:pt idx="277">
                  <c:v>0.21024100000000007</c:v>
                </c:pt>
                <c:pt idx="278">
                  <c:v>6.81948E-2</c:v>
                </c:pt>
                <c:pt idx="279">
                  <c:v>0.10146500000000003</c:v>
                </c:pt>
                <c:pt idx="280">
                  <c:v>0.85670500000000038</c:v>
                </c:pt>
                <c:pt idx="281">
                  <c:v>4.2089399999999999E-2</c:v>
                </c:pt>
                <c:pt idx="282">
                  <c:v>6.8684500000000016E-3</c:v>
                </c:pt>
                <c:pt idx="283">
                  <c:v>0.13493300000000005</c:v>
                </c:pt>
                <c:pt idx="284">
                  <c:v>0.57348500000000002</c:v>
                </c:pt>
                <c:pt idx="285">
                  <c:v>0.26335600000000009</c:v>
                </c:pt>
                <c:pt idx="286">
                  <c:v>0.20606700000000006</c:v>
                </c:pt>
                <c:pt idx="287">
                  <c:v>5.0179500000000002E-3</c:v>
                </c:pt>
                <c:pt idx="288">
                  <c:v>0.63023000000000018</c:v>
                </c:pt>
                <c:pt idx="289">
                  <c:v>0.825461</c:v>
                </c:pt>
                <c:pt idx="290">
                  <c:v>2.4622900000000007E-2</c:v>
                </c:pt>
                <c:pt idx="291">
                  <c:v>5.8410300000000014E-3</c:v>
                </c:pt>
                <c:pt idx="292">
                  <c:v>3.736960000000001E-2</c:v>
                </c:pt>
                <c:pt idx="293">
                  <c:v>3.3320399999999993E-2</c:v>
                </c:pt>
                <c:pt idx="294">
                  <c:v>1.1184999999999999E-3</c:v>
                </c:pt>
                <c:pt idx="295">
                  <c:v>0.238181</c:v>
                </c:pt>
                <c:pt idx="296">
                  <c:v>0.50629299999999977</c:v>
                </c:pt>
                <c:pt idx="297">
                  <c:v>0.44588700000000014</c:v>
                </c:pt>
                <c:pt idx="298">
                  <c:v>6.8573599999999998E-2</c:v>
                </c:pt>
                <c:pt idx="299">
                  <c:v>3.9293400000000006E-2</c:v>
                </c:pt>
                <c:pt idx="300">
                  <c:v>1.7167499999999999E-2</c:v>
                </c:pt>
                <c:pt idx="301">
                  <c:v>25.96149999999999</c:v>
                </c:pt>
                <c:pt idx="302">
                  <c:v>9.5623600000000031E-2</c:v>
                </c:pt>
                <c:pt idx="303">
                  <c:v>3.494330000000001E-2</c:v>
                </c:pt>
                <c:pt idx="304">
                  <c:v>7.5770199999999996E-2</c:v>
                </c:pt>
                <c:pt idx="305">
                  <c:v>0.50861800000000001</c:v>
                </c:pt>
                <c:pt idx="306">
                  <c:v>0.29717500000000002</c:v>
                </c:pt>
                <c:pt idx="307">
                  <c:v>3.682259999999999</c:v>
                </c:pt>
                <c:pt idx="308">
                  <c:v>0.71600299999999972</c:v>
                </c:pt>
                <c:pt idx="309">
                  <c:v>0.32438600000000023</c:v>
                </c:pt>
                <c:pt idx="310">
                  <c:v>0.35387100000000021</c:v>
                </c:pt>
                <c:pt idx="311">
                  <c:v>0.14306700000000006</c:v>
                </c:pt>
                <c:pt idx="312">
                  <c:v>0.16097500000000001</c:v>
                </c:pt>
                <c:pt idx="313">
                  <c:v>0.37815900000000002</c:v>
                </c:pt>
                <c:pt idx="314">
                  <c:v>0.70258100000000001</c:v>
                </c:pt>
                <c:pt idx="315">
                  <c:v>0.45991800000000016</c:v>
                </c:pt>
                <c:pt idx="316">
                  <c:v>1.3687300000000005E-3</c:v>
                </c:pt>
                <c:pt idx="317">
                  <c:v>0.56250599999999973</c:v>
                </c:pt>
                <c:pt idx="318">
                  <c:v>0.53237900000000005</c:v>
                </c:pt>
                <c:pt idx="319">
                  <c:v>4.7123699999999999</c:v>
                </c:pt>
                <c:pt idx="320">
                  <c:v>3.8713000000000012E-4</c:v>
                </c:pt>
                <c:pt idx="321">
                  <c:v>3.2489400000000009E-3</c:v>
                </c:pt>
                <c:pt idx="322">
                  <c:v>0.193801</c:v>
                </c:pt>
                <c:pt idx="323">
                  <c:v>0.111717</c:v>
                </c:pt>
                <c:pt idx="324">
                  <c:v>0.36057600000000012</c:v>
                </c:pt>
                <c:pt idx="325">
                  <c:v>0.76981900000000025</c:v>
                </c:pt>
                <c:pt idx="326">
                  <c:v>1.8012299999999998E-2</c:v>
                </c:pt>
                <c:pt idx="327">
                  <c:v>0.449546</c:v>
                </c:pt>
                <c:pt idx="328">
                  <c:v>0.42667600000000011</c:v>
                </c:pt>
                <c:pt idx="329">
                  <c:v>1.86236</c:v>
                </c:pt>
                <c:pt idx="330">
                  <c:v>0.26257800000000009</c:v>
                </c:pt>
                <c:pt idx="331">
                  <c:v>8.390540000000006E-2</c:v>
                </c:pt>
                <c:pt idx="332">
                  <c:v>0.12648599999999999</c:v>
                </c:pt>
                <c:pt idx="333">
                  <c:v>1.76369E-3</c:v>
                </c:pt>
                <c:pt idx="334">
                  <c:v>0.66566099999999995</c:v>
                </c:pt>
                <c:pt idx="335">
                  <c:v>9.420430000000006E-2</c:v>
                </c:pt>
                <c:pt idx="336">
                  <c:v>0.15263900000000005</c:v>
                </c:pt>
                <c:pt idx="337">
                  <c:v>2.6050200000000001</c:v>
                </c:pt>
                <c:pt idx="338">
                  <c:v>1.4524499999999999E-2</c:v>
                </c:pt>
                <c:pt idx="339">
                  <c:v>0.115368</c:v>
                </c:pt>
                <c:pt idx="340">
                  <c:v>0.48368300000000014</c:v>
                </c:pt>
                <c:pt idx="341">
                  <c:v>1.2647199999999999E-2</c:v>
                </c:pt>
                <c:pt idx="342">
                  <c:v>1.30897</c:v>
                </c:pt>
                <c:pt idx="343">
                  <c:v>4.8685099999999995E-3</c:v>
                </c:pt>
                <c:pt idx="344">
                  <c:v>6.8089700000000019E-3</c:v>
                </c:pt>
                <c:pt idx="345">
                  <c:v>0.19178400000000001</c:v>
                </c:pt>
                <c:pt idx="346">
                  <c:v>0.14136299999999999</c:v>
                </c:pt>
                <c:pt idx="347">
                  <c:v>1.8035300000000001E-2</c:v>
                </c:pt>
                <c:pt idx="348">
                  <c:v>0.49042900000000011</c:v>
                </c:pt>
                <c:pt idx="349">
                  <c:v>1.82107</c:v>
                </c:pt>
                <c:pt idx="350">
                  <c:v>5.3826000000000021E-3</c:v>
                </c:pt>
                <c:pt idx="351">
                  <c:v>0.76047399999999998</c:v>
                </c:pt>
                <c:pt idx="352">
                  <c:v>2.9091999999999998</c:v>
                </c:pt>
                <c:pt idx="353">
                  <c:v>4.1252800000000003E-3</c:v>
                </c:pt>
                <c:pt idx="354">
                  <c:v>0.59081399999999951</c:v>
                </c:pt>
                <c:pt idx="355">
                  <c:v>0.172678</c:v>
                </c:pt>
                <c:pt idx="356">
                  <c:v>0.2579300000000001</c:v>
                </c:pt>
                <c:pt idx="357">
                  <c:v>0.11706200000000003</c:v>
                </c:pt>
                <c:pt idx="358">
                  <c:v>4.8957399999999998E-2</c:v>
                </c:pt>
                <c:pt idx="359">
                  <c:v>0.47605600000000009</c:v>
                </c:pt>
                <c:pt idx="360">
                  <c:v>1.6063700000000007E-2</c:v>
                </c:pt>
                <c:pt idx="361">
                  <c:v>3.6950100000000013E-2</c:v>
                </c:pt>
                <c:pt idx="362">
                  <c:v>1.2105699999999995</c:v>
                </c:pt>
                <c:pt idx="363">
                  <c:v>2.538419999999999</c:v>
                </c:pt>
                <c:pt idx="364">
                  <c:v>0.18254600000000007</c:v>
                </c:pt>
                <c:pt idx="365">
                  <c:v>0.55779699999999999</c:v>
                </c:pt>
                <c:pt idx="366">
                  <c:v>0.23483699999999999</c:v>
                </c:pt>
                <c:pt idx="367">
                  <c:v>0.90563800000000005</c:v>
                </c:pt>
                <c:pt idx="368">
                  <c:v>2.3705399999999998E-2</c:v>
                </c:pt>
                <c:pt idx="369">
                  <c:v>0.56962699999999999</c:v>
                </c:pt>
                <c:pt idx="370">
                  <c:v>0.24564400000000006</c:v>
                </c:pt>
                <c:pt idx="371">
                  <c:v>0.62108000000000019</c:v>
                </c:pt>
                <c:pt idx="372">
                  <c:v>0.17185600000000001</c:v>
                </c:pt>
                <c:pt idx="373">
                  <c:v>0.20386499999999999</c:v>
                </c:pt>
                <c:pt idx="374">
                  <c:v>0.90455299999999972</c:v>
                </c:pt>
                <c:pt idx="375">
                  <c:v>2.9394499999999994E-2</c:v>
                </c:pt>
                <c:pt idx="376">
                  <c:v>0.14546600000000007</c:v>
                </c:pt>
                <c:pt idx="377">
                  <c:v>6.1555600000000002E-2</c:v>
                </c:pt>
                <c:pt idx="378">
                  <c:v>5.1290299999999997E-2</c:v>
                </c:pt>
                <c:pt idx="379">
                  <c:v>6.3308299999999998E-2</c:v>
                </c:pt>
                <c:pt idx="380">
                  <c:v>0.30941200000000013</c:v>
                </c:pt>
                <c:pt idx="381">
                  <c:v>3.5862500000000009E-3</c:v>
                </c:pt>
                <c:pt idx="382">
                  <c:v>0.41343200000000002</c:v>
                </c:pt>
                <c:pt idx="383">
                  <c:v>0.124308</c:v>
                </c:pt>
                <c:pt idx="384">
                  <c:v>0.45742500000000008</c:v>
                </c:pt>
                <c:pt idx="385">
                  <c:v>6.8352399999999994E-2</c:v>
                </c:pt>
                <c:pt idx="386">
                  <c:v>0.62251599999999996</c:v>
                </c:pt>
                <c:pt idx="387">
                  <c:v>3.5332700000000002E-2</c:v>
                </c:pt>
                <c:pt idx="388">
                  <c:v>1.4632600000000001E-3</c:v>
                </c:pt>
                <c:pt idx="389">
                  <c:v>0.2929460000000001</c:v>
                </c:pt>
                <c:pt idx="390">
                  <c:v>0.18275000000000005</c:v>
                </c:pt>
                <c:pt idx="391">
                  <c:v>1.18106</c:v>
                </c:pt>
                <c:pt idx="392">
                  <c:v>0.39444600000000013</c:v>
                </c:pt>
                <c:pt idx="393">
                  <c:v>0.19617199999999996</c:v>
                </c:pt>
                <c:pt idx="394">
                  <c:v>8.0030000000000004E-2</c:v>
                </c:pt>
                <c:pt idx="395">
                  <c:v>4.7686199999999998E-2</c:v>
                </c:pt>
                <c:pt idx="396">
                  <c:v>3.0776200000000007E-2</c:v>
                </c:pt>
                <c:pt idx="397">
                  <c:v>7.3645000000000004E-4</c:v>
                </c:pt>
                <c:pt idx="398">
                  <c:v>9.7925200000000007E-3</c:v>
                </c:pt>
                <c:pt idx="399">
                  <c:v>0.13654100000000005</c:v>
                </c:pt>
                <c:pt idx="400">
                  <c:v>0.25858400000000009</c:v>
                </c:pt>
                <c:pt idx="401">
                  <c:v>0.19132099999999994</c:v>
                </c:pt>
                <c:pt idx="402">
                  <c:v>4.3935599999999998E-2</c:v>
                </c:pt>
                <c:pt idx="403">
                  <c:v>2.0481900000000015E-2</c:v>
                </c:pt>
                <c:pt idx="404">
                  <c:v>7.3142299999999993E-2</c:v>
                </c:pt>
                <c:pt idx="405">
                  <c:v>0.63905500000000026</c:v>
                </c:pt>
                <c:pt idx="406">
                  <c:v>0.57993899999999998</c:v>
                </c:pt>
                <c:pt idx="407">
                  <c:v>5.7633500000000004E-2</c:v>
                </c:pt>
                <c:pt idx="408">
                  <c:v>0.14471300000000006</c:v>
                </c:pt>
                <c:pt idx="409">
                  <c:v>4.5861500000000013E-2</c:v>
                </c:pt>
                <c:pt idx="410">
                  <c:v>6.6144499999999995E-2</c:v>
                </c:pt>
                <c:pt idx="411">
                  <c:v>0.22216900000000001</c:v>
                </c:pt>
                <c:pt idx="412">
                  <c:v>6.0858200000000015E-2</c:v>
                </c:pt>
                <c:pt idx="413">
                  <c:v>1.4621300000000001E-3</c:v>
                </c:pt>
                <c:pt idx="414">
                  <c:v>0.29660900000000001</c:v>
                </c:pt>
                <c:pt idx="415">
                  <c:v>0.34831300000000015</c:v>
                </c:pt>
                <c:pt idx="416">
                  <c:v>1.2863500000000005E-2</c:v>
                </c:pt>
                <c:pt idx="417">
                  <c:v>0.43492300000000012</c:v>
                </c:pt>
                <c:pt idx="418">
                  <c:v>0.13450999999999999</c:v>
                </c:pt>
                <c:pt idx="419">
                  <c:v>0.24036800000000005</c:v>
                </c:pt>
                <c:pt idx="420">
                  <c:v>4.7054200000000018E-3</c:v>
                </c:pt>
                <c:pt idx="421">
                  <c:v>3.9604199999999999E-2</c:v>
                </c:pt>
                <c:pt idx="422">
                  <c:v>0.56640699999999977</c:v>
                </c:pt>
                <c:pt idx="423">
                  <c:v>4.9627600000000018E-3</c:v>
                </c:pt>
                <c:pt idx="424">
                  <c:v>0.17170400000000005</c:v>
                </c:pt>
                <c:pt idx="425">
                  <c:v>0.30383700000000002</c:v>
                </c:pt>
                <c:pt idx="426">
                  <c:v>1.8438300000000001E-2</c:v>
                </c:pt>
                <c:pt idx="427">
                  <c:v>0.20545700000000006</c:v>
                </c:pt>
                <c:pt idx="428">
                  <c:v>0.15459200000000006</c:v>
                </c:pt>
                <c:pt idx="429">
                  <c:v>0.11514600000000003</c:v>
                </c:pt>
                <c:pt idx="430">
                  <c:v>0.17782100000000001</c:v>
                </c:pt>
                <c:pt idx="431">
                  <c:v>3.3209300000000011E-2</c:v>
                </c:pt>
                <c:pt idx="432">
                  <c:v>0.35636600000000013</c:v>
                </c:pt>
                <c:pt idx="433">
                  <c:v>0.647366</c:v>
                </c:pt>
                <c:pt idx="434">
                  <c:v>4.8055099999999996E-2</c:v>
                </c:pt>
                <c:pt idx="435">
                  <c:v>1.0382000000000001E-2</c:v>
                </c:pt>
                <c:pt idx="436">
                  <c:v>0.2515670000000001</c:v>
                </c:pt>
                <c:pt idx="437">
                  <c:v>0.19018599999999997</c:v>
                </c:pt>
                <c:pt idx="438">
                  <c:v>0.12900800000000001</c:v>
                </c:pt>
                <c:pt idx="439">
                  <c:v>7.3954099999999995E-2</c:v>
                </c:pt>
                <c:pt idx="440">
                  <c:v>0.33191500000000013</c:v>
                </c:pt>
                <c:pt idx="441">
                  <c:v>0.174175</c:v>
                </c:pt>
                <c:pt idx="442">
                  <c:v>0.18202000000000004</c:v>
                </c:pt>
                <c:pt idx="443">
                  <c:v>1.0588100000000001E-2</c:v>
                </c:pt>
                <c:pt idx="444">
                  <c:v>0.14100599999999999</c:v>
                </c:pt>
                <c:pt idx="445">
                  <c:v>3.7370100000000017E-2</c:v>
                </c:pt>
                <c:pt idx="446">
                  <c:v>0.10669800000000003</c:v>
                </c:pt>
                <c:pt idx="447">
                  <c:v>5.6309100000000001E-2</c:v>
                </c:pt>
                <c:pt idx="448">
                  <c:v>6.3413600000000025E-3</c:v>
                </c:pt>
                <c:pt idx="449">
                  <c:v>0.14714099999999999</c:v>
                </c:pt>
                <c:pt idx="450">
                  <c:v>2.8814200000000002E-2</c:v>
                </c:pt>
                <c:pt idx="451">
                  <c:v>1.0182500000000005E-3</c:v>
                </c:pt>
                <c:pt idx="452">
                  <c:v>0.63026099999999996</c:v>
                </c:pt>
                <c:pt idx="453">
                  <c:v>9.8787600000000003E-2</c:v>
                </c:pt>
                <c:pt idx="454">
                  <c:v>7.226620000000003E-2</c:v>
                </c:pt>
                <c:pt idx="455">
                  <c:v>6.5062800000000023E-3</c:v>
                </c:pt>
                <c:pt idx="456">
                  <c:v>2.1834599999999999E-2</c:v>
                </c:pt>
                <c:pt idx="457">
                  <c:v>9.9748600000000007E-2</c:v>
                </c:pt>
                <c:pt idx="458">
                  <c:v>0.43351700000000021</c:v>
                </c:pt>
                <c:pt idx="459">
                  <c:v>2.9458999999999999E-2</c:v>
                </c:pt>
                <c:pt idx="460">
                  <c:v>1.7630000000000005E-3</c:v>
                </c:pt>
                <c:pt idx="461">
                  <c:v>1.61873</c:v>
                </c:pt>
                <c:pt idx="462">
                  <c:v>1.10572E-2</c:v>
                </c:pt>
                <c:pt idx="463">
                  <c:v>2.7026499999999992E-2</c:v>
                </c:pt>
                <c:pt idx="464">
                  <c:v>1.6618899999999999E-2</c:v>
                </c:pt>
                <c:pt idx="465">
                  <c:v>5.0608000000000011E-4</c:v>
                </c:pt>
                <c:pt idx="466">
                  <c:v>0.79442500000000005</c:v>
                </c:pt>
                <c:pt idx="467">
                  <c:v>9.5259</c:v>
                </c:pt>
                <c:pt idx="468">
                  <c:v>0.21578400000000006</c:v>
                </c:pt>
                <c:pt idx="469">
                  <c:v>3.7878000000000022E-4</c:v>
                </c:pt>
                <c:pt idx="470">
                  <c:v>0.48909800000000009</c:v>
                </c:pt>
                <c:pt idx="471">
                  <c:v>1.9791700000000006E-2</c:v>
                </c:pt>
                <c:pt idx="472">
                  <c:v>5.4851900000000016E-2</c:v>
                </c:pt>
                <c:pt idx="473">
                  <c:v>5.9236400000000035E-3</c:v>
                </c:pt>
                <c:pt idx="474">
                  <c:v>4.1088699999999999E-2</c:v>
                </c:pt>
                <c:pt idx="475">
                  <c:v>2.5327800000000001E-3</c:v>
                </c:pt>
                <c:pt idx="476">
                  <c:v>2.3771899999999999E-2</c:v>
                </c:pt>
                <c:pt idx="477">
                  <c:v>6.5158500000000021E-4</c:v>
                </c:pt>
                <c:pt idx="478">
                  <c:v>2.5767399999999999E-2</c:v>
                </c:pt>
                <c:pt idx="479">
                  <c:v>2.6512800000000007E-2</c:v>
                </c:pt>
                <c:pt idx="480">
                  <c:v>0.10024600000000003</c:v>
                </c:pt>
                <c:pt idx="481">
                  <c:v>6.8147299999999994E-2</c:v>
                </c:pt>
                <c:pt idx="482">
                  <c:v>0.58302999999999983</c:v>
                </c:pt>
                <c:pt idx="483">
                  <c:v>4.277100000000002E-4</c:v>
                </c:pt>
                <c:pt idx="484">
                  <c:v>0.31909300000000002</c:v>
                </c:pt>
                <c:pt idx="485">
                  <c:v>0.10224300000000003</c:v>
                </c:pt>
                <c:pt idx="486">
                  <c:v>0.56901000000000002</c:v>
                </c:pt>
                <c:pt idx="487">
                  <c:v>4.0611500000000002E-2</c:v>
                </c:pt>
                <c:pt idx="488">
                  <c:v>3.2265800000000011E-2</c:v>
                </c:pt>
                <c:pt idx="489">
                  <c:v>3.3006000000000001E-2</c:v>
                </c:pt>
                <c:pt idx="490">
                  <c:v>0.28462300000000001</c:v>
                </c:pt>
                <c:pt idx="491">
                  <c:v>3.8451000000000018E-4</c:v>
                </c:pt>
                <c:pt idx="492">
                  <c:v>8.782010000000005E-3</c:v>
                </c:pt>
                <c:pt idx="493">
                  <c:v>0.95624100000000023</c:v>
                </c:pt>
                <c:pt idx="494">
                  <c:v>7.8996500000000029E-3</c:v>
                </c:pt>
                <c:pt idx="495">
                  <c:v>5.8315100000000002E-2</c:v>
                </c:pt>
                <c:pt idx="496">
                  <c:v>4.0391800000000018E-4</c:v>
                </c:pt>
                <c:pt idx="497">
                  <c:v>1.8939299999999999E-2</c:v>
                </c:pt>
                <c:pt idx="498">
                  <c:v>0.13237199999999993</c:v>
                </c:pt>
                <c:pt idx="499">
                  <c:v>1.35259E-2</c:v>
                </c:pt>
                <c:pt idx="500">
                  <c:v>1.8338100000000003E-2</c:v>
                </c:pt>
                <c:pt idx="501">
                  <c:v>2.4281500000000008E-2</c:v>
                </c:pt>
                <c:pt idx="502">
                  <c:v>3.1980000000000001E-2</c:v>
                </c:pt>
                <c:pt idx="503">
                  <c:v>9.5028700000000021E-2</c:v>
                </c:pt>
                <c:pt idx="504">
                  <c:v>3.7563000000000012E-4</c:v>
                </c:pt>
                <c:pt idx="505">
                  <c:v>0.19999300000000006</c:v>
                </c:pt>
                <c:pt idx="506">
                  <c:v>2.9016900000000002E-3</c:v>
                </c:pt>
                <c:pt idx="507">
                  <c:v>0.25732600000000011</c:v>
                </c:pt>
                <c:pt idx="508">
                  <c:v>1.41619E-2</c:v>
                </c:pt>
                <c:pt idx="509">
                  <c:v>6.9540000000000018E-3</c:v>
                </c:pt>
                <c:pt idx="510">
                  <c:v>0.37384400000000012</c:v>
                </c:pt>
                <c:pt idx="511">
                  <c:v>0.184672</c:v>
                </c:pt>
                <c:pt idx="512">
                  <c:v>4.277100000000002E-4</c:v>
                </c:pt>
                <c:pt idx="513">
                  <c:v>1.5046200000000001E-2</c:v>
                </c:pt>
                <c:pt idx="514">
                  <c:v>2.17485E-2</c:v>
                </c:pt>
                <c:pt idx="515">
                  <c:v>0.17222299999999999</c:v>
                </c:pt>
                <c:pt idx="516">
                  <c:v>0.10872200000000005</c:v>
                </c:pt>
                <c:pt idx="517">
                  <c:v>7.9430600000000032E-2</c:v>
                </c:pt>
                <c:pt idx="518">
                  <c:v>5.1000000000000004E-4</c:v>
                </c:pt>
                <c:pt idx="519">
                  <c:v>0.49148700000000012</c:v>
                </c:pt>
                <c:pt idx="520">
                  <c:v>7.8911199999999997E-3</c:v>
                </c:pt>
                <c:pt idx="521">
                  <c:v>0.117841</c:v>
                </c:pt>
                <c:pt idx="522">
                  <c:v>1.43889E-2</c:v>
                </c:pt>
                <c:pt idx="523">
                  <c:v>0.68969899999999995</c:v>
                </c:pt>
                <c:pt idx="524">
                  <c:v>1.1935800000000005E-2</c:v>
                </c:pt>
                <c:pt idx="525">
                  <c:v>3.2928399999999997E-2</c:v>
                </c:pt>
                <c:pt idx="526">
                  <c:v>2.412129999999999</c:v>
                </c:pt>
                <c:pt idx="527">
                  <c:v>1.9287200000000005E-3</c:v>
                </c:pt>
                <c:pt idx="528">
                  <c:v>0.10883100000000002</c:v>
                </c:pt>
                <c:pt idx="529">
                  <c:v>4.2778900000000016E-2</c:v>
                </c:pt>
                <c:pt idx="530">
                  <c:v>2.9429799999999999E-2</c:v>
                </c:pt>
                <c:pt idx="531">
                  <c:v>4.6799700000000022E-4</c:v>
                </c:pt>
                <c:pt idx="532">
                  <c:v>5.1308600000000017E-2</c:v>
                </c:pt>
                <c:pt idx="533">
                  <c:v>2.0407900000000007E-3</c:v>
                </c:pt>
                <c:pt idx="534">
                  <c:v>0.10135699999999997</c:v>
                </c:pt>
                <c:pt idx="535">
                  <c:v>2.03214E-3</c:v>
                </c:pt>
                <c:pt idx="536">
                  <c:v>4.7654299999999997E-2</c:v>
                </c:pt>
                <c:pt idx="537">
                  <c:v>2.1369000000000002E-3</c:v>
                </c:pt>
                <c:pt idx="538">
                  <c:v>4.277100000000002E-4</c:v>
                </c:pt>
                <c:pt idx="539">
                  <c:v>4.6296000000000016E-4</c:v>
                </c:pt>
                <c:pt idx="540">
                  <c:v>3.507440000000001E-3</c:v>
                </c:pt>
                <c:pt idx="541">
                  <c:v>0.10340299999999998</c:v>
                </c:pt>
                <c:pt idx="542">
                  <c:v>0.44239000000000001</c:v>
                </c:pt>
                <c:pt idx="543">
                  <c:v>6.8090800000000025E-4</c:v>
                </c:pt>
                <c:pt idx="544">
                  <c:v>7.1499300000000002E-2</c:v>
                </c:pt>
                <c:pt idx="545">
                  <c:v>2.5493600000000009E-2</c:v>
                </c:pt>
                <c:pt idx="546">
                  <c:v>8.6598000000000046E-4</c:v>
                </c:pt>
                <c:pt idx="547">
                  <c:v>2.06626E-2</c:v>
                </c:pt>
                <c:pt idx="548">
                  <c:v>2.4773000000000007E-2</c:v>
                </c:pt>
                <c:pt idx="549">
                  <c:v>0.23818700000000001</c:v>
                </c:pt>
                <c:pt idx="550">
                  <c:v>4.4090800000000019E-3</c:v>
                </c:pt>
                <c:pt idx="551">
                  <c:v>2.2473100000000013E-2</c:v>
                </c:pt>
                <c:pt idx="552">
                  <c:v>0.16222700000000001</c:v>
                </c:pt>
                <c:pt idx="553">
                  <c:v>0.3286880000000002</c:v>
                </c:pt>
                <c:pt idx="554">
                  <c:v>6.9619300000000009E-2</c:v>
                </c:pt>
                <c:pt idx="555">
                  <c:v>0.24533800000000006</c:v>
                </c:pt>
                <c:pt idx="556">
                  <c:v>1.4461399999999999E-2</c:v>
                </c:pt>
                <c:pt idx="557">
                  <c:v>0.4056030000000001</c:v>
                </c:pt>
                <c:pt idx="558">
                  <c:v>1.0555100000000001E-2</c:v>
                </c:pt>
                <c:pt idx="559">
                  <c:v>29.3429</c:v>
                </c:pt>
                <c:pt idx="560">
                  <c:v>3.9306899999999999E-2</c:v>
                </c:pt>
                <c:pt idx="561">
                  <c:v>0.227386</c:v>
                </c:pt>
                <c:pt idx="562">
                  <c:v>1.2016999999999995</c:v>
                </c:pt>
                <c:pt idx="563">
                  <c:v>6.1174300000000001E-3</c:v>
                </c:pt>
                <c:pt idx="564">
                  <c:v>1.3272600000000001E-2</c:v>
                </c:pt>
                <c:pt idx="565">
                  <c:v>1.2233799999999995</c:v>
                </c:pt>
                <c:pt idx="566">
                  <c:v>0.14343500000000006</c:v>
                </c:pt>
                <c:pt idx="567">
                  <c:v>0.59898499999999977</c:v>
                </c:pt>
                <c:pt idx="568">
                  <c:v>0.24397900000000006</c:v>
                </c:pt>
                <c:pt idx="569">
                  <c:v>0.13201199999999999</c:v>
                </c:pt>
                <c:pt idx="570">
                  <c:v>7.6123999999999997E-2</c:v>
                </c:pt>
                <c:pt idx="571">
                  <c:v>5.0608000000000011E-4</c:v>
                </c:pt>
                <c:pt idx="572">
                  <c:v>0.33660200000000012</c:v>
                </c:pt>
                <c:pt idx="573">
                  <c:v>9.8604700000000045E-2</c:v>
                </c:pt>
                <c:pt idx="574">
                  <c:v>8.5463100000000014E-2</c:v>
                </c:pt>
                <c:pt idx="575">
                  <c:v>0.19953699999999999</c:v>
                </c:pt>
                <c:pt idx="576">
                  <c:v>0.20771600000000007</c:v>
                </c:pt>
                <c:pt idx="577">
                  <c:v>0.58480999999999983</c:v>
                </c:pt>
                <c:pt idx="578">
                  <c:v>7.1708800000000003E-2</c:v>
                </c:pt>
                <c:pt idx="579">
                  <c:v>5.2339800000000018E-3</c:v>
                </c:pt>
                <c:pt idx="580">
                  <c:v>2.81905E-3</c:v>
                </c:pt>
                <c:pt idx="581">
                  <c:v>2.5836400000000002E-2</c:v>
                </c:pt>
                <c:pt idx="582">
                  <c:v>9.2251000000000052E-4</c:v>
                </c:pt>
                <c:pt idx="583">
                  <c:v>0.84206700000000001</c:v>
                </c:pt>
                <c:pt idx="584">
                  <c:v>1.7572099999999995</c:v>
                </c:pt>
                <c:pt idx="585">
                  <c:v>2.8347899999999998E-3</c:v>
                </c:pt>
                <c:pt idx="586">
                  <c:v>5.0784800000000012E-2</c:v>
                </c:pt>
                <c:pt idx="587">
                  <c:v>7.5370300000000021E-4</c:v>
                </c:pt>
                <c:pt idx="588">
                  <c:v>3.8451000000000018E-4</c:v>
                </c:pt>
                <c:pt idx="589">
                  <c:v>3.8200500000000002E-3</c:v>
                </c:pt>
                <c:pt idx="590">
                  <c:v>6.5964300000000021E-3</c:v>
                </c:pt>
                <c:pt idx="591">
                  <c:v>1.8586800000000004E-3</c:v>
                </c:pt>
                <c:pt idx="592">
                  <c:v>4.4329000000000021E-4</c:v>
                </c:pt>
                <c:pt idx="593">
                  <c:v>2.8701399999999998E-2</c:v>
                </c:pt>
                <c:pt idx="594">
                  <c:v>7.4198600000000038E-3</c:v>
                </c:pt>
                <c:pt idx="595">
                  <c:v>0.54860699999999996</c:v>
                </c:pt>
                <c:pt idx="596">
                  <c:v>3.8974900000000014E-2</c:v>
                </c:pt>
                <c:pt idx="597">
                  <c:v>5.0608000000000011E-4</c:v>
                </c:pt>
                <c:pt idx="598">
                  <c:v>0.63114900000000029</c:v>
                </c:pt>
                <c:pt idx="599">
                  <c:v>1.22418</c:v>
                </c:pt>
                <c:pt idx="600">
                  <c:v>8.8173600000000005E-2</c:v>
                </c:pt>
                <c:pt idx="601">
                  <c:v>3.8713000000000012E-4</c:v>
                </c:pt>
                <c:pt idx="602">
                  <c:v>9.0566700000000062E-4</c:v>
                </c:pt>
                <c:pt idx="603">
                  <c:v>2.8375899999999999E-2</c:v>
                </c:pt>
                <c:pt idx="604">
                  <c:v>4.9723000000000031E-4</c:v>
                </c:pt>
                <c:pt idx="605">
                  <c:v>0.94856699999999972</c:v>
                </c:pt>
                <c:pt idx="606">
                  <c:v>1.1053800000000004E-3</c:v>
                </c:pt>
                <c:pt idx="607">
                  <c:v>6.0416300000000033E-4</c:v>
                </c:pt>
                <c:pt idx="608">
                  <c:v>4.6296000000000016E-4</c:v>
                </c:pt>
                <c:pt idx="609">
                  <c:v>0.12359000000000005</c:v>
                </c:pt>
                <c:pt idx="610">
                  <c:v>3.2489500000000011E-2</c:v>
                </c:pt>
                <c:pt idx="611">
                  <c:v>4.4492900000000042E-3</c:v>
                </c:pt>
                <c:pt idx="612">
                  <c:v>2.0517500000000002E-3</c:v>
                </c:pt>
                <c:pt idx="613">
                  <c:v>2.3586699999999988E-2</c:v>
                </c:pt>
                <c:pt idx="614">
                  <c:v>1.64124</c:v>
                </c:pt>
                <c:pt idx="615">
                  <c:v>0.36089600000000016</c:v>
                </c:pt>
                <c:pt idx="616">
                  <c:v>4.277100000000002E-4</c:v>
                </c:pt>
                <c:pt idx="617">
                  <c:v>7.1452500000000025E-4</c:v>
                </c:pt>
                <c:pt idx="618">
                  <c:v>7.8592300000000035E-3</c:v>
                </c:pt>
                <c:pt idx="619">
                  <c:v>2.6371499999999999E-2</c:v>
                </c:pt>
                <c:pt idx="620">
                  <c:v>1.2640300000000004E-2</c:v>
                </c:pt>
                <c:pt idx="621">
                  <c:v>0.14993800000000007</c:v>
                </c:pt>
                <c:pt idx="622">
                  <c:v>1.0805100000000005E-2</c:v>
                </c:pt>
                <c:pt idx="623">
                  <c:v>1.1334199999999999E-2</c:v>
                </c:pt>
                <c:pt idx="624">
                  <c:v>4.3598700000000018E-3</c:v>
                </c:pt>
                <c:pt idx="625">
                  <c:v>2.5530000000000001E-3</c:v>
                </c:pt>
                <c:pt idx="626">
                  <c:v>8.471810000000005E-3</c:v>
                </c:pt>
                <c:pt idx="627">
                  <c:v>6.873280000000004E-4</c:v>
                </c:pt>
                <c:pt idx="628">
                  <c:v>5.0608000000000011E-4</c:v>
                </c:pt>
                <c:pt idx="629">
                  <c:v>3.7563000000000012E-4</c:v>
                </c:pt>
                <c:pt idx="630">
                  <c:v>3.3265599999999999E-2</c:v>
                </c:pt>
                <c:pt idx="631">
                  <c:v>2.8860200000000009E-3</c:v>
                </c:pt>
                <c:pt idx="632">
                  <c:v>1.71305E-2</c:v>
                </c:pt>
                <c:pt idx="633">
                  <c:v>1.6567300000000004E-3</c:v>
                </c:pt>
                <c:pt idx="634">
                  <c:v>6.7031800000000002E-2</c:v>
                </c:pt>
                <c:pt idx="635">
                  <c:v>3.8713000000000012E-4</c:v>
                </c:pt>
                <c:pt idx="636">
                  <c:v>0.21177299999999999</c:v>
                </c:pt>
                <c:pt idx="637">
                  <c:v>3.2190800000000009E-3</c:v>
                </c:pt>
                <c:pt idx="638">
                  <c:v>3.7878000000000022E-4</c:v>
                </c:pt>
                <c:pt idx="639">
                  <c:v>9.03436E-3</c:v>
                </c:pt>
                <c:pt idx="640">
                  <c:v>1.1657499999999999E-2</c:v>
                </c:pt>
                <c:pt idx="641">
                  <c:v>5.208280000000002E-4</c:v>
                </c:pt>
                <c:pt idx="642">
                  <c:v>1.5405400000000004E-3</c:v>
                </c:pt>
                <c:pt idx="643">
                  <c:v>4.6296000000000016E-4</c:v>
                </c:pt>
                <c:pt idx="644">
                  <c:v>5.3603400000000002E-2</c:v>
                </c:pt>
                <c:pt idx="645">
                  <c:v>3.7878000000000022E-4</c:v>
                </c:pt>
                <c:pt idx="646">
                  <c:v>3.8845499999999998E-2</c:v>
                </c:pt>
                <c:pt idx="647">
                  <c:v>5.6406000000000017E-3</c:v>
                </c:pt>
                <c:pt idx="648">
                  <c:v>1.4134699999999996</c:v>
                </c:pt>
                <c:pt idx="649">
                  <c:v>7.4532000000000029E-2</c:v>
                </c:pt>
                <c:pt idx="650">
                  <c:v>7.0498200000000035E-3</c:v>
                </c:pt>
                <c:pt idx="651">
                  <c:v>1.2148600000000001E-3</c:v>
                </c:pt>
                <c:pt idx="652">
                  <c:v>2.1120499999999993E-2</c:v>
                </c:pt>
                <c:pt idx="653">
                  <c:v>2.2279500000000007E-3</c:v>
                </c:pt>
                <c:pt idx="654">
                  <c:v>0.16379800000000005</c:v>
                </c:pt>
                <c:pt idx="655">
                  <c:v>7.1791900000000033E-2</c:v>
                </c:pt>
                <c:pt idx="656">
                  <c:v>2.5664899999999998E-3</c:v>
                </c:pt>
                <c:pt idx="657">
                  <c:v>3.0998100000000001E-2</c:v>
                </c:pt>
                <c:pt idx="658">
                  <c:v>1.4778999999999997E-2</c:v>
                </c:pt>
                <c:pt idx="659">
                  <c:v>3.7878000000000022E-4</c:v>
                </c:pt>
                <c:pt idx="660">
                  <c:v>0.125274</c:v>
                </c:pt>
                <c:pt idx="661">
                  <c:v>0.32316600000000012</c:v>
                </c:pt>
                <c:pt idx="662">
                  <c:v>6.3999500000000015E-3</c:v>
                </c:pt>
                <c:pt idx="663">
                  <c:v>7.8813800000000003E-2</c:v>
                </c:pt>
                <c:pt idx="664">
                  <c:v>3.8615300000000014E-4</c:v>
                </c:pt>
                <c:pt idx="665">
                  <c:v>1.966320000000001E-3</c:v>
                </c:pt>
                <c:pt idx="666">
                  <c:v>8.277120000000002E-4</c:v>
                </c:pt>
                <c:pt idx="667">
                  <c:v>0.76202300000000023</c:v>
                </c:pt>
                <c:pt idx="668">
                  <c:v>0.52632999999999996</c:v>
                </c:pt>
                <c:pt idx="669">
                  <c:v>2.5086200000000009E-3</c:v>
                </c:pt>
                <c:pt idx="670">
                  <c:v>1.9750600000000007E-3</c:v>
                </c:pt>
                <c:pt idx="671">
                  <c:v>1.2986100000000004E-3</c:v>
                </c:pt>
                <c:pt idx="672">
                  <c:v>3.1671700000000017E-3</c:v>
                </c:pt>
                <c:pt idx="673">
                  <c:v>0.40401800000000015</c:v>
                </c:pt>
                <c:pt idx="674">
                  <c:v>9.7159700000000004E-4</c:v>
                </c:pt>
                <c:pt idx="675">
                  <c:v>3.7878000000000022E-4</c:v>
                </c:pt>
                <c:pt idx="676">
                  <c:v>2.5868700000000001E-2</c:v>
                </c:pt>
                <c:pt idx="677">
                  <c:v>4.8550500000000014E-3</c:v>
                </c:pt>
                <c:pt idx="678">
                  <c:v>2.7443000000000006E-2</c:v>
                </c:pt>
                <c:pt idx="679">
                  <c:v>1.4740400000000004E-2</c:v>
                </c:pt>
                <c:pt idx="680">
                  <c:v>5.0608000000000011E-4</c:v>
                </c:pt>
                <c:pt idx="681">
                  <c:v>6.4191700000000018E-3</c:v>
                </c:pt>
                <c:pt idx="682">
                  <c:v>1.4365500000000004E-3</c:v>
                </c:pt>
                <c:pt idx="683">
                  <c:v>0.17329000000000006</c:v>
                </c:pt>
                <c:pt idx="684">
                  <c:v>5.9198100000000003E-2</c:v>
                </c:pt>
                <c:pt idx="685">
                  <c:v>1.9932300000000003E-2</c:v>
                </c:pt>
                <c:pt idx="686">
                  <c:v>4.2966400000000035E-3</c:v>
                </c:pt>
                <c:pt idx="687">
                  <c:v>0.120854</c:v>
                </c:pt>
                <c:pt idx="688">
                  <c:v>4.9080000000000022E-4</c:v>
                </c:pt>
                <c:pt idx="689">
                  <c:v>0.21203300000000005</c:v>
                </c:pt>
                <c:pt idx="690">
                  <c:v>5.1000000000000004E-4</c:v>
                </c:pt>
                <c:pt idx="691">
                  <c:v>7.6141500000000001E-3</c:v>
                </c:pt>
                <c:pt idx="692">
                  <c:v>8.2633900000000024E-2</c:v>
                </c:pt>
                <c:pt idx="693">
                  <c:v>4.277100000000002E-4</c:v>
                </c:pt>
                <c:pt idx="694">
                  <c:v>1.0641700000000004E-2</c:v>
                </c:pt>
                <c:pt idx="695">
                  <c:v>5.0608000000000011E-4</c:v>
                </c:pt>
                <c:pt idx="696">
                  <c:v>1.23354E-3</c:v>
                </c:pt>
                <c:pt idx="697">
                  <c:v>0.23116</c:v>
                </c:pt>
                <c:pt idx="698">
                  <c:v>0.55485099999999998</c:v>
                </c:pt>
                <c:pt idx="699">
                  <c:v>4.36368E-3</c:v>
                </c:pt>
                <c:pt idx="700">
                  <c:v>2.237550000000001E-2</c:v>
                </c:pt>
                <c:pt idx="701">
                  <c:v>4.9723000000000031E-4</c:v>
                </c:pt>
                <c:pt idx="702">
                  <c:v>1.49786E-2</c:v>
                </c:pt>
                <c:pt idx="703">
                  <c:v>3.7074200000000015E-2</c:v>
                </c:pt>
                <c:pt idx="704">
                  <c:v>7.8777100000000013E-3</c:v>
                </c:pt>
                <c:pt idx="705">
                  <c:v>3.5040400000000008E-3</c:v>
                </c:pt>
                <c:pt idx="706">
                  <c:v>5.2905800000000013E-3</c:v>
                </c:pt>
                <c:pt idx="707">
                  <c:v>7.7767300000000043E-4</c:v>
                </c:pt>
                <c:pt idx="708">
                  <c:v>4.4329000000000021E-4</c:v>
                </c:pt>
                <c:pt idx="709">
                  <c:v>4.0549999999999996E-3</c:v>
                </c:pt>
                <c:pt idx="710">
                  <c:v>7.4507500000000032E-4</c:v>
                </c:pt>
                <c:pt idx="711">
                  <c:v>2.7742100000000009E-3</c:v>
                </c:pt>
                <c:pt idx="712">
                  <c:v>5.1000000000000004E-4</c:v>
                </c:pt>
                <c:pt idx="713">
                  <c:v>4.44798E-2</c:v>
                </c:pt>
                <c:pt idx="714">
                  <c:v>4.277100000000002E-4</c:v>
                </c:pt>
                <c:pt idx="715">
                  <c:v>4.6784000000000018E-3</c:v>
                </c:pt>
                <c:pt idx="716">
                  <c:v>8.5767000000000048E-3</c:v>
                </c:pt>
                <c:pt idx="717">
                  <c:v>4.7402200000000025E-3</c:v>
                </c:pt>
                <c:pt idx="718">
                  <c:v>0.20906100000000005</c:v>
                </c:pt>
                <c:pt idx="719">
                  <c:v>8.4563800000000064E-3</c:v>
                </c:pt>
                <c:pt idx="720">
                  <c:v>5.1591199999999999E-4</c:v>
                </c:pt>
                <c:pt idx="721">
                  <c:v>4.3503800000000002E-2</c:v>
                </c:pt>
                <c:pt idx="722">
                  <c:v>1.40131E-3</c:v>
                </c:pt>
                <c:pt idx="723">
                  <c:v>3.7563000000000012E-4</c:v>
                </c:pt>
                <c:pt idx="724">
                  <c:v>7.5214100000000018E-3</c:v>
                </c:pt>
                <c:pt idx="725">
                  <c:v>3.4116900000000002E-3</c:v>
                </c:pt>
                <c:pt idx="726">
                  <c:v>0.66726500000000022</c:v>
                </c:pt>
                <c:pt idx="727">
                  <c:v>2.6048700000000009E-3</c:v>
                </c:pt>
                <c:pt idx="728">
                  <c:v>4.1386300000000015E-2</c:v>
                </c:pt>
                <c:pt idx="729">
                  <c:v>2.1219100000000008E-2</c:v>
                </c:pt>
                <c:pt idx="730">
                  <c:v>6.552550000000002E-4</c:v>
                </c:pt>
                <c:pt idx="731">
                  <c:v>0.15381400000000006</c:v>
                </c:pt>
                <c:pt idx="732">
                  <c:v>3.3949599999999998E-3</c:v>
                </c:pt>
                <c:pt idx="733">
                  <c:v>3.0996900000000009E-3</c:v>
                </c:pt>
                <c:pt idx="734">
                  <c:v>3.13525E-3</c:v>
                </c:pt>
                <c:pt idx="735">
                  <c:v>4.277100000000002E-4</c:v>
                </c:pt>
                <c:pt idx="736">
                  <c:v>0.33626300000000015</c:v>
                </c:pt>
                <c:pt idx="737">
                  <c:v>8.3768700000000037E-4</c:v>
                </c:pt>
                <c:pt idx="738">
                  <c:v>7.1711600000000014E-2</c:v>
                </c:pt>
                <c:pt idx="739">
                  <c:v>8.2809400000000005E-3</c:v>
                </c:pt>
                <c:pt idx="740">
                  <c:v>3.5748299999999997E-2</c:v>
                </c:pt>
                <c:pt idx="741">
                  <c:v>0.34270100000000003</c:v>
                </c:pt>
                <c:pt idx="742">
                  <c:v>1.7688200000000001E-2</c:v>
                </c:pt>
                <c:pt idx="743">
                  <c:v>4.4329000000000021E-4</c:v>
                </c:pt>
                <c:pt idx="744">
                  <c:v>4.277100000000002E-4</c:v>
                </c:pt>
                <c:pt idx="745">
                  <c:v>0.27601900000000001</c:v>
                </c:pt>
                <c:pt idx="746">
                  <c:v>6.6800700000000019E-4</c:v>
                </c:pt>
                <c:pt idx="747">
                  <c:v>5.0608000000000011E-4</c:v>
                </c:pt>
                <c:pt idx="748">
                  <c:v>7.6875000000000012E-4</c:v>
                </c:pt>
                <c:pt idx="749">
                  <c:v>2.2672300000000012E-3</c:v>
                </c:pt>
                <c:pt idx="750">
                  <c:v>1.5242900000000004E-3</c:v>
                </c:pt>
                <c:pt idx="751">
                  <c:v>1.2759599999999999E-2</c:v>
                </c:pt>
                <c:pt idx="752">
                  <c:v>6.835970000000002E-4</c:v>
                </c:pt>
                <c:pt idx="753">
                  <c:v>2.7591400000000002E-3</c:v>
                </c:pt>
                <c:pt idx="754">
                  <c:v>1.5780400000000008E-3</c:v>
                </c:pt>
                <c:pt idx="755">
                  <c:v>2.2109400000000002E-3</c:v>
                </c:pt>
                <c:pt idx="756">
                  <c:v>2.30189E-3</c:v>
                </c:pt>
                <c:pt idx="757">
                  <c:v>3.8713000000000012E-4</c:v>
                </c:pt>
                <c:pt idx="758">
                  <c:v>4.65183E-3</c:v>
                </c:pt>
                <c:pt idx="759">
                  <c:v>3.2529700000000009E-3</c:v>
                </c:pt>
                <c:pt idx="760">
                  <c:v>7.7130500000000034E-3</c:v>
                </c:pt>
                <c:pt idx="761">
                  <c:v>3.8165999999999999E-2</c:v>
                </c:pt>
                <c:pt idx="762">
                  <c:v>3.97285E-3</c:v>
                </c:pt>
                <c:pt idx="763">
                  <c:v>6.9251000000000024E-4</c:v>
                </c:pt>
                <c:pt idx="764">
                  <c:v>1.5416500000000001E-2</c:v>
                </c:pt>
                <c:pt idx="765">
                  <c:v>8.9080500000000007E-2</c:v>
                </c:pt>
                <c:pt idx="766">
                  <c:v>0.10770200000000005</c:v>
                </c:pt>
                <c:pt idx="767">
                  <c:v>1.4757799999999996</c:v>
                </c:pt>
                <c:pt idx="768">
                  <c:v>2.5683100000000012E-3</c:v>
                </c:pt>
                <c:pt idx="769">
                  <c:v>0.10825000000000003</c:v>
                </c:pt>
                <c:pt idx="770">
                  <c:v>1.1631199999999999</c:v>
                </c:pt>
                <c:pt idx="771">
                  <c:v>0.24075099999999999</c:v>
                </c:pt>
                <c:pt idx="772">
                  <c:v>8.3679000000000045E-4</c:v>
                </c:pt>
                <c:pt idx="773">
                  <c:v>5.7178300000000019E-4</c:v>
                </c:pt>
                <c:pt idx="774">
                  <c:v>1.1638200000000001E-3</c:v>
                </c:pt>
                <c:pt idx="775">
                  <c:v>2.8824100000000002E-3</c:v>
                </c:pt>
                <c:pt idx="776">
                  <c:v>0.18773500000000007</c:v>
                </c:pt>
                <c:pt idx="777">
                  <c:v>4.4329000000000021E-4</c:v>
                </c:pt>
                <c:pt idx="778">
                  <c:v>3.8214700000000009E-3</c:v>
                </c:pt>
                <c:pt idx="779">
                  <c:v>1.5750900000000002E-2</c:v>
                </c:pt>
                <c:pt idx="780">
                  <c:v>8.102070000000005E-4</c:v>
                </c:pt>
                <c:pt idx="781">
                  <c:v>5.2590200000000029E-4</c:v>
                </c:pt>
                <c:pt idx="782">
                  <c:v>1.5504000000000004E-2</c:v>
                </c:pt>
                <c:pt idx="783">
                  <c:v>5.7680000000000014E-4</c:v>
                </c:pt>
                <c:pt idx="784">
                  <c:v>5.1036900000000017E-2</c:v>
                </c:pt>
                <c:pt idx="785">
                  <c:v>4.277100000000002E-4</c:v>
                </c:pt>
                <c:pt idx="786">
                  <c:v>1.8089999999999998E-2</c:v>
                </c:pt>
                <c:pt idx="787">
                  <c:v>4.8173000000000001E-3</c:v>
                </c:pt>
                <c:pt idx="788">
                  <c:v>5.1814800000000001E-2</c:v>
                </c:pt>
                <c:pt idx="789">
                  <c:v>6.6142400000000004E-3</c:v>
                </c:pt>
                <c:pt idx="790">
                  <c:v>2.5486999999999999E-2</c:v>
                </c:pt>
                <c:pt idx="791">
                  <c:v>0.13036</c:v>
                </c:pt>
                <c:pt idx="792">
                  <c:v>5.440370000000002E-2</c:v>
                </c:pt>
                <c:pt idx="793">
                  <c:v>8.0139400000000006E-3</c:v>
                </c:pt>
                <c:pt idx="794">
                  <c:v>8.0110600000000004E-3</c:v>
                </c:pt>
                <c:pt idx="795">
                  <c:v>4.5581600000000014E-2</c:v>
                </c:pt>
                <c:pt idx="796">
                  <c:v>5.0608000000000011E-4</c:v>
                </c:pt>
                <c:pt idx="797">
                  <c:v>8.3387800000000035E-4</c:v>
                </c:pt>
                <c:pt idx="798">
                  <c:v>2.1455599999999998E-2</c:v>
                </c:pt>
                <c:pt idx="799">
                  <c:v>3.8713000000000012E-4</c:v>
                </c:pt>
                <c:pt idx="800">
                  <c:v>1.7055299999999999E-2</c:v>
                </c:pt>
                <c:pt idx="801">
                  <c:v>3.2736499999999999E-3</c:v>
                </c:pt>
                <c:pt idx="802">
                  <c:v>7.1421200000000018E-3</c:v>
                </c:pt>
                <c:pt idx="803">
                  <c:v>1.6595000000000004E-3</c:v>
                </c:pt>
                <c:pt idx="804">
                  <c:v>4.9585000000000026E-4</c:v>
                </c:pt>
                <c:pt idx="805">
                  <c:v>1.969170000000001E-3</c:v>
                </c:pt>
                <c:pt idx="806">
                  <c:v>2.7889400000000009E-2</c:v>
                </c:pt>
                <c:pt idx="807">
                  <c:v>0.111461</c:v>
                </c:pt>
                <c:pt idx="808">
                  <c:v>4.277100000000002E-4</c:v>
                </c:pt>
                <c:pt idx="809">
                  <c:v>2.236370000000001E-3</c:v>
                </c:pt>
                <c:pt idx="810">
                  <c:v>1.3469999999999999E-2</c:v>
                </c:pt>
                <c:pt idx="811">
                  <c:v>4.9723000000000031E-4</c:v>
                </c:pt>
                <c:pt idx="812">
                  <c:v>4.1498700000000013E-2</c:v>
                </c:pt>
                <c:pt idx="813">
                  <c:v>4.277100000000002E-4</c:v>
                </c:pt>
                <c:pt idx="814">
                  <c:v>1.6272700000000005E-3</c:v>
                </c:pt>
                <c:pt idx="815">
                  <c:v>8.8706000000000063E-2</c:v>
                </c:pt>
                <c:pt idx="816">
                  <c:v>0.17500099999999999</c:v>
                </c:pt>
                <c:pt idx="817">
                  <c:v>4.0064300000000018E-3</c:v>
                </c:pt>
                <c:pt idx="818">
                  <c:v>3.2165900000000009E-3</c:v>
                </c:pt>
                <c:pt idx="819">
                  <c:v>2.499330000000001E-3</c:v>
                </c:pt>
                <c:pt idx="820">
                  <c:v>4.2919500000000018E-3</c:v>
                </c:pt>
                <c:pt idx="821">
                  <c:v>2.8149400000000002E-3</c:v>
                </c:pt>
                <c:pt idx="822">
                  <c:v>0.22195999999999999</c:v>
                </c:pt>
                <c:pt idx="823">
                  <c:v>5.0728700000000025E-4</c:v>
                </c:pt>
                <c:pt idx="824">
                  <c:v>8.8406800000000035E-2</c:v>
                </c:pt>
                <c:pt idx="825">
                  <c:v>0.140321</c:v>
                </c:pt>
                <c:pt idx="826">
                  <c:v>4.277100000000002E-4</c:v>
                </c:pt>
                <c:pt idx="827">
                  <c:v>2.9142899999999999E-3</c:v>
                </c:pt>
                <c:pt idx="828">
                  <c:v>1.6210300000000005E-3</c:v>
                </c:pt>
                <c:pt idx="829">
                  <c:v>7.419260000000003E-3</c:v>
                </c:pt>
                <c:pt idx="830">
                  <c:v>3.3554999999999993</c:v>
                </c:pt>
                <c:pt idx="831">
                  <c:v>0.47832200000000014</c:v>
                </c:pt>
              </c:numCache>
            </c:numRef>
          </c:xVal>
          <c:yVal>
            <c:numRef>
              <c:f>'uhr-POZ-127_270-qPCR-cuff-estim'!$C$2:$C$833</c:f>
              <c:numCache>
                <c:formatCode>General</c:formatCode>
                <c:ptCount val="832"/>
                <c:pt idx="0">
                  <c:v>811.24699999999996</c:v>
                </c:pt>
                <c:pt idx="1">
                  <c:v>704.69500000000005</c:v>
                </c:pt>
                <c:pt idx="2">
                  <c:v>303.846</c:v>
                </c:pt>
                <c:pt idx="3">
                  <c:v>227.18200000000004</c:v>
                </c:pt>
                <c:pt idx="4">
                  <c:v>215.45200000000006</c:v>
                </c:pt>
                <c:pt idx="5">
                  <c:v>199.065</c:v>
                </c:pt>
                <c:pt idx="6">
                  <c:v>196.655</c:v>
                </c:pt>
                <c:pt idx="7">
                  <c:v>195.041</c:v>
                </c:pt>
                <c:pt idx="8">
                  <c:v>179.76900000000001</c:v>
                </c:pt>
                <c:pt idx="9">
                  <c:v>171.92200000000005</c:v>
                </c:pt>
                <c:pt idx="10">
                  <c:v>158.79</c:v>
                </c:pt>
                <c:pt idx="11">
                  <c:v>154.37800000000001</c:v>
                </c:pt>
                <c:pt idx="12">
                  <c:v>149.23499999999999</c:v>
                </c:pt>
                <c:pt idx="13">
                  <c:v>148.82700000000006</c:v>
                </c:pt>
                <c:pt idx="14">
                  <c:v>134.96600000000001</c:v>
                </c:pt>
                <c:pt idx="15">
                  <c:v>118.60799999999999</c:v>
                </c:pt>
                <c:pt idx="16">
                  <c:v>106.902</c:v>
                </c:pt>
                <c:pt idx="17">
                  <c:v>99.848600000000005</c:v>
                </c:pt>
                <c:pt idx="18">
                  <c:v>96.71710000000003</c:v>
                </c:pt>
                <c:pt idx="19">
                  <c:v>96.526200000000003</c:v>
                </c:pt>
                <c:pt idx="20">
                  <c:v>96.354500000000002</c:v>
                </c:pt>
                <c:pt idx="21">
                  <c:v>83.861500000000007</c:v>
                </c:pt>
                <c:pt idx="22">
                  <c:v>83.175199999999975</c:v>
                </c:pt>
                <c:pt idx="23">
                  <c:v>81.632699999999986</c:v>
                </c:pt>
                <c:pt idx="24">
                  <c:v>79.691999999999993</c:v>
                </c:pt>
                <c:pt idx="25">
                  <c:v>79.426500000000004</c:v>
                </c:pt>
                <c:pt idx="26">
                  <c:v>77.667900000000003</c:v>
                </c:pt>
                <c:pt idx="27">
                  <c:v>77.44910000000003</c:v>
                </c:pt>
                <c:pt idx="28">
                  <c:v>74.663200000000003</c:v>
                </c:pt>
                <c:pt idx="29">
                  <c:v>74.659099999999981</c:v>
                </c:pt>
                <c:pt idx="30">
                  <c:v>71.567200000000028</c:v>
                </c:pt>
                <c:pt idx="31">
                  <c:v>70.573300000000003</c:v>
                </c:pt>
                <c:pt idx="32">
                  <c:v>70.336299999999994</c:v>
                </c:pt>
                <c:pt idx="33">
                  <c:v>69.37739999999998</c:v>
                </c:pt>
                <c:pt idx="34">
                  <c:v>68.467700000000022</c:v>
                </c:pt>
                <c:pt idx="35">
                  <c:v>68.031200000000027</c:v>
                </c:pt>
                <c:pt idx="36">
                  <c:v>66.884399999999999</c:v>
                </c:pt>
                <c:pt idx="37">
                  <c:v>66.25269999999999</c:v>
                </c:pt>
                <c:pt idx="38">
                  <c:v>65.646000000000001</c:v>
                </c:pt>
                <c:pt idx="39">
                  <c:v>64.697599999999994</c:v>
                </c:pt>
                <c:pt idx="40">
                  <c:v>63.546600000000005</c:v>
                </c:pt>
                <c:pt idx="41">
                  <c:v>62.958600000000004</c:v>
                </c:pt>
                <c:pt idx="42">
                  <c:v>62.325100000000013</c:v>
                </c:pt>
                <c:pt idx="43">
                  <c:v>59.478300000000011</c:v>
                </c:pt>
                <c:pt idx="44">
                  <c:v>59.014099999999999</c:v>
                </c:pt>
                <c:pt idx="45">
                  <c:v>57.774700000000003</c:v>
                </c:pt>
                <c:pt idx="46">
                  <c:v>56.4328</c:v>
                </c:pt>
                <c:pt idx="47">
                  <c:v>55.939500000000002</c:v>
                </c:pt>
                <c:pt idx="48">
                  <c:v>54.935500000000012</c:v>
                </c:pt>
                <c:pt idx="49">
                  <c:v>53.475100000000012</c:v>
                </c:pt>
                <c:pt idx="50">
                  <c:v>52.887599999999999</c:v>
                </c:pt>
                <c:pt idx="51">
                  <c:v>49.677300000000002</c:v>
                </c:pt>
                <c:pt idx="52">
                  <c:v>49.313699999999997</c:v>
                </c:pt>
                <c:pt idx="53">
                  <c:v>48.530100000000012</c:v>
                </c:pt>
                <c:pt idx="54">
                  <c:v>48.189300000000003</c:v>
                </c:pt>
                <c:pt idx="55">
                  <c:v>47.101300000000002</c:v>
                </c:pt>
                <c:pt idx="56">
                  <c:v>46.989200000000004</c:v>
                </c:pt>
                <c:pt idx="57">
                  <c:v>46.952200000000005</c:v>
                </c:pt>
                <c:pt idx="58">
                  <c:v>46.159300000000002</c:v>
                </c:pt>
                <c:pt idx="59">
                  <c:v>45.960500000000003</c:v>
                </c:pt>
                <c:pt idx="60">
                  <c:v>45.231000000000002</c:v>
                </c:pt>
                <c:pt idx="61">
                  <c:v>44.998500000000014</c:v>
                </c:pt>
                <c:pt idx="62">
                  <c:v>44.961100000000002</c:v>
                </c:pt>
                <c:pt idx="63">
                  <c:v>44.123300000000015</c:v>
                </c:pt>
                <c:pt idx="64">
                  <c:v>43.229400000000012</c:v>
                </c:pt>
                <c:pt idx="65">
                  <c:v>42.135900000000014</c:v>
                </c:pt>
                <c:pt idx="66">
                  <c:v>41.791600000000003</c:v>
                </c:pt>
                <c:pt idx="67">
                  <c:v>40.8827</c:v>
                </c:pt>
                <c:pt idx="68">
                  <c:v>39.279800000000002</c:v>
                </c:pt>
                <c:pt idx="69">
                  <c:v>39.230100000000014</c:v>
                </c:pt>
                <c:pt idx="70">
                  <c:v>39.199900000000014</c:v>
                </c:pt>
                <c:pt idx="71">
                  <c:v>37.320500000000003</c:v>
                </c:pt>
                <c:pt idx="72">
                  <c:v>37.194500000000012</c:v>
                </c:pt>
                <c:pt idx="73">
                  <c:v>37.043300000000002</c:v>
                </c:pt>
                <c:pt idx="74">
                  <c:v>36.721100000000014</c:v>
                </c:pt>
                <c:pt idx="75">
                  <c:v>36.443200000000004</c:v>
                </c:pt>
                <c:pt idx="76">
                  <c:v>35.547800000000002</c:v>
                </c:pt>
                <c:pt idx="77">
                  <c:v>35.082000000000001</c:v>
                </c:pt>
                <c:pt idx="78">
                  <c:v>34.557200000000002</c:v>
                </c:pt>
                <c:pt idx="79">
                  <c:v>34.4788</c:v>
                </c:pt>
                <c:pt idx="80">
                  <c:v>34.168700000000015</c:v>
                </c:pt>
                <c:pt idx="81">
                  <c:v>34.019300000000001</c:v>
                </c:pt>
                <c:pt idx="82">
                  <c:v>33.902800000000006</c:v>
                </c:pt>
                <c:pt idx="83">
                  <c:v>33.793000000000013</c:v>
                </c:pt>
                <c:pt idx="84">
                  <c:v>33.313400000000001</c:v>
                </c:pt>
                <c:pt idx="85">
                  <c:v>33.265500000000017</c:v>
                </c:pt>
                <c:pt idx="86">
                  <c:v>32.670500000000011</c:v>
                </c:pt>
                <c:pt idx="87">
                  <c:v>31.442900000000002</c:v>
                </c:pt>
                <c:pt idx="88">
                  <c:v>31.36239999999999</c:v>
                </c:pt>
                <c:pt idx="89">
                  <c:v>30.7301</c:v>
                </c:pt>
                <c:pt idx="90">
                  <c:v>30.694099999999999</c:v>
                </c:pt>
                <c:pt idx="91">
                  <c:v>29.511800000000008</c:v>
                </c:pt>
                <c:pt idx="92">
                  <c:v>29.126799999999992</c:v>
                </c:pt>
                <c:pt idx="93">
                  <c:v>28.282499999999985</c:v>
                </c:pt>
                <c:pt idx="94">
                  <c:v>28.224</c:v>
                </c:pt>
                <c:pt idx="95">
                  <c:v>28.076000000000001</c:v>
                </c:pt>
                <c:pt idx="96">
                  <c:v>27.9678</c:v>
                </c:pt>
                <c:pt idx="97">
                  <c:v>27.867999999999999</c:v>
                </c:pt>
                <c:pt idx="98">
                  <c:v>27.549099999999992</c:v>
                </c:pt>
                <c:pt idx="99">
                  <c:v>27.5185</c:v>
                </c:pt>
                <c:pt idx="100">
                  <c:v>27.324900000000007</c:v>
                </c:pt>
                <c:pt idx="101">
                  <c:v>27.299600000000002</c:v>
                </c:pt>
                <c:pt idx="102">
                  <c:v>26.589099999999984</c:v>
                </c:pt>
                <c:pt idx="103">
                  <c:v>26.583100000000002</c:v>
                </c:pt>
                <c:pt idx="104">
                  <c:v>26.566400000000002</c:v>
                </c:pt>
                <c:pt idx="105">
                  <c:v>26.512699999999988</c:v>
                </c:pt>
                <c:pt idx="106">
                  <c:v>26.479399999999984</c:v>
                </c:pt>
                <c:pt idx="107">
                  <c:v>26.277000000000001</c:v>
                </c:pt>
                <c:pt idx="108">
                  <c:v>26.071999999999999</c:v>
                </c:pt>
                <c:pt idx="109">
                  <c:v>26.015599999999992</c:v>
                </c:pt>
                <c:pt idx="110">
                  <c:v>25.72239999999999</c:v>
                </c:pt>
                <c:pt idx="111">
                  <c:v>25.577100000000005</c:v>
                </c:pt>
                <c:pt idx="112">
                  <c:v>25.04</c:v>
                </c:pt>
                <c:pt idx="113">
                  <c:v>24.1754</c:v>
                </c:pt>
                <c:pt idx="114">
                  <c:v>24.082699999999985</c:v>
                </c:pt>
                <c:pt idx="115">
                  <c:v>23.9909</c:v>
                </c:pt>
                <c:pt idx="116">
                  <c:v>23.893699999999988</c:v>
                </c:pt>
                <c:pt idx="117">
                  <c:v>23.521899999999999</c:v>
                </c:pt>
                <c:pt idx="118">
                  <c:v>23.0274</c:v>
                </c:pt>
                <c:pt idx="119">
                  <c:v>22.8505</c:v>
                </c:pt>
                <c:pt idx="120">
                  <c:v>22.669499999999992</c:v>
                </c:pt>
                <c:pt idx="121">
                  <c:v>22.613000000000007</c:v>
                </c:pt>
                <c:pt idx="122">
                  <c:v>22.408899999999992</c:v>
                </c:pt>
                <c:pt idx="123">
                  <c:v>22.325699999999991</c:v>
                </c:pt>
                <c:pt idx="124">
                  <c:v>22.213000000000001</c:v>
                </c:pt>
                <c:pt idx="125">
                  <c:v>21.29</c:v>
                </c:pt>
                <c:pt idx="126">
                  <c:v>21.280599999999989</c:v>
                </c:pt>
                <c:pt idx="127">
                  <c:v>21.196000000000005</c:v>
                </c:pt>
                <c:pt idx="128">
                  <c:v>21.043500000000002</c:v>
                </c:pt>
                <c:pt idx="129">
                  <c:v>20.915099999999988</c:v>
                </c:pt>
                <c:pt idx="130">
                  <c:v>20.88069999999999</c:v>
                </c:pt>
                <c:pt idx="131">
                  <c:v>20.445599999999985</c:v>
                </c:pt>
                <c:pt idx="132">
                  <c:v>20.159900000000007</c:v>
                </c:pt>
                <c:pt idx="133">
                  <c:v>19.8156</c:v>
                </c:pt>
                <c:pt idx="134">
                  <c:v>19.676300000000001</c:v>
                </c:pt>
                <c:pt idx="135">
                  <c:v>19.355499999999992</c:v>
                </c:pt>
                <c:pt idx="136">
                  <c:v>19.135800000000007</c:v>
                </c:pt>
                <c:pt idx="137">
                  <c:v>19.08969999999999</c:v>
                </c:pt>
                <c:pt idx="138">
                  <c:v>19.087700000000002</c:v>
                </c:pt>
                <c:pt idx="139">
                  <c:v>18.944999999999993</c:v>
                </c:pt>
                <c:pt idx="140">
                  <c:v>18.93869999999999</c:v>
                </c:pt>
                <c:pt idx="141">
                  <c:v>18.896999999999991</c:v>
                </c:pt>
                <c:pt idx="142">
                  <c:v>18.785599999999985</c:v>
                </c:pt>
                <c:pt idx="143">
                  <c:v>18.551200000000001</c:v>
                </c:pt>
                <c:pt idx="144">
                  <c:v>18.4041</c:v>
                </c:pt>
                <c:pt idx="145">
                  <c:v>18.326499999999992</c:v>
                </c:pt>
                <c:pt idx="146">
                  <c:v>18.18</c:v>
                </c:pt>
                <c:pt idx="147">
                  <c:v>18.161200000000001</c:v>
                </c:pt>
                <c:pt idx="148">
                  <c:v>17.951499999999992</c:v>
                </c:pt>
                <c:pt idx="149">
                  <c:v>17.786899999999992</c:v>
                </c:pt>
                <c:pt idx="150">
                  <c:v>17.784499999999991</c:v>
                </c:pt>
                <c:pt idx="151">
                  <c:v>17.72669999999999</c:v>
                </c:pt>
                <c:pt idx="152">
                  <c:v>16.9011</c:v>
                </c:pt>
                <c:pt idx="153">
                  <c:v>16.8613</c:v>
                </c:pt>
                <c:pt idx="154">
                  <c:v>16.856000000000005</c:v>
                </c:pt>
                <c:pt idx="155">
                  <c:v>16.759599999999988</c:v>
                </c:pt>
                <c:pt idx="156">
                  <c:v>16.318100000000001</c:v>
                </c:pt>
                <c:pt idx="157">
                  <c:v>16.106200000000001</c:v>
                </c:pt>
                <c:pt idx="158">
                  <c:v>15.815900000000005</c:v>
                </c:pt>
                <c:pt idx="159">
                  <c:v>15.808400000000002</c:v>
                </c:pt>
                <c:pt idx="160">
                  <c:v>15.475800000000003</c:v>
                </c:pt>
                <c:pt idx="161">
                  <c:v>15.435</c:v>
                </c:pt>
                <c:pt idx="162">
                  <c:v>15.037800000000001</c:v>
                </c:pt>
                <c:pt idx="163">
                  <c:v>15.020900000000001</c:v>
                </c:pt>
                <c:pt idx="164">
                  <c:v>14.9785</c:v>
                </c:pt>
                <c:pt idx="165">
                  <c:v>14.828000000000001</c:v>
                </c:pt>
                <c:pt idx="166">
                  <c:v>14.789100000000001</c:v>
                </c:pt>
                <c:pt idx="167">
                  <c:v>14.305900000000005</c:v>
                </c:pt>
                <c:pt idx="168">
                  <c:v>14.2309</c:v>
                </c:pt>
                <c:pt idx="169">
                  <c:v>14.221299999999999</c:v>
                </c:pt>
                <c:pt idx="170">
                  <c:v>14.115600000000002</c:v>
                </c:pt>
                <c:pt idx="171">
                  <c:v>13.967000000000002</c:v>
                </c:pt>
                <c:pt idx="172">
                  <c:v>13.6328</c:v>
                </c:pt>
                <c:pt idx="173">
                  <c:v>13.552900000000005</c:v>
                </c:pt>
                <c:pt idx="174">
                  <c:v>13.491300000000001</c:v>
                </c:pt>
                <c:pt idx="175">
                  <c:v>13.3833</c:v>
                </c:pt>
                <c:pt idx="176">
                  <c:v>13.238199999999999</c:v>
                </c:pt>
                <c:pt idx="177">
                  <c:v>12.852000000000004</c:v>
                </c:pt>
                <c:pt idx="178">
                  <c:v>12.729200000000001</c:v>
                </c:pt>
                <c:pt idx="179">
                  <c:v>12.683</c:v>
                </c:pt>
                <c:pt idx="180">
                  <c:v>12.5275</c:v>
                </c:pt>
                <c:pt idx="181">
                  <c:v>12.479800000000004</c:v>
                </c:pt>
                <c:pt idx="182">
                  <c:v>12.432700000000002</c:v>
                </c:pt>
                <c:pt idx="183">
                  <c:v>12.431000000000001</c:v>
                </c:pt>
                <c:pt idx="184">
                  <c:v>12.4008</c:v>
                </c:pt>
                <c:pt idx="185">
                  <c:v>12.395200000000004</c:v>
                </c:pt>
                <c:pt idx="186">
                  <c:v>12.1738</c:v>
                </c:pt>
                <c:pt idx="187">
                  <c:v>12.169400000000003</c:v>
                </c:pt>
                <c:pt idx="188">
                  <c:v>12.128</c:v>
                </c:pt>
                <c:pt idx="189">
                  <c:v>12.1107</c:v>
                </c:pt>
                <c:pt idx="190">
                  <c:v>12.0747</c:v>
                </c:pt>
                <c:pt idx="191">
                  <c:v>12.001100000000001</c:v>
                </c:pt>
                <c:pt idx="192">
                  <c:v>11.6275</c:v>
                </c:pt>
                <c:pt idx="193">
                  <c:v>11.4483</c:v>
                </c:pt>
                <c:pt idx="194">
                  <c:v>11.3588</c:v>
                </c:pt>
                <c:pt idx="195">
                  <c:v>11.2905</c:v>
                </c:pt>
                <c:pt idx="196">
                  <c:v>11.265000000000002</c:v>
                </c:pt>
                <c:pt idx="197">
                  <c:v>11.2559</c:v>
                </c:pt>
                <c:pt idx="198">
                  <c:v>11.053500000000003</c:v>
                </c:pt>
                <c:pt idx="199">
                  <c:v>11.049100000000001</c:v>
                </c:pt>
                <c:pt idx="200">
                  <c:v>11.037800000000001</c:v>
                </c:pt>
                <c:pt idx="201">
                  <c:v>10.6448</c:v>
                </c:pt>
                <c:pt idx="202">
                  <c:v>10.6282</c:v>
                </c:pt>
                <c:pt idx="203">
                  <c:v>10.6265</c:v>
                </c:pt>
                <c:pt idx="204">
                  <c:v>10.4476</c:v>
                </c:pt>
                <c:pt idx="205">
                  <c:v>10.445500000000004</c:v>
                </c:pt>
                <c:pt idx="206">
                  <c:v>10.432</c:v>
                </c:pt>
                <c:pt idx="207">
                  <c:v>10.322400000000004</c:v>
                </c:pt>
                <c:pt idx="208">
                  <c:v>10.235800000000001</c:v>
                </c:pt>
                <c:pt idx="209">
                  <c:v>10.2095</c:v>
                </c:pt>
                <c:pt idx="210">
                  <c:v>9.9915400000000005</c:v>
                </c:pt>
                <c:pt idx="211">
                  <c:v>9.9785900000000005</c:v>
                </c:pt>
                <c:pt idx="212">
                  <c:v>9.9760200000000001</c:v>
                </c:pt>
                <c:pt idx="213">
                  <c:v>9.9319299999999995</c:v>
                </c:pt>
                <c:pt idx="214">
                  <c:v>9.9275900000000004</c:v>
                </c:pt>
                <c:pt idx="215">
                  <c:v>9.8011000000000035</c:v>
                </c:pt>
                <c:pt idx="216">
                  <c:v>9.7454200000000011</c:v>
                </c:pt>
                <c:pt idx="217">
                  <c:v>9.6279199999999996</c:v>
                </c:pt>
                <c:pt idx="218">
                  <c:v>9.5734200000000005</c:v>
                </c:pt>
                <c:pt idx="219">
                  <c:v>9.4716100000000001</c:v>
                </c:pt>
                <c:pt idx="220">
                  <c:v>9.3945600000000002</c:v>
                </c:pt>
                <c:pt idx="221">
                  <c:v>9.3227400000000049</c:v>
                </c:pt>
                <c:pt idx="222">
                  <c:v>9.1197100000000013</c:v>
                </c:pt>
                <c:pt idx="223">
                  <c:v>9.0980100000000004</c:v>
                </c:pt>
                <c:pt idx="224">
                  <c:v>9.0348000000000006</c:v>
                </c:pt>
                <c:pt idx="225">
                  <c:v>8.8349799999999998</c:v>
                </c:pt>
                <c:pt idx="226">
                  <c:v>8.7876300000000001</c:v>
                </c:pt>
                <c:pt idx="227">
                  <c:v>8.5834200000000003</c:v>
                </c:pt>
                <c:pt idx="228">
                  <c:v>8.5410799999999991</c:v>
                </c:pt>
                <c:pt idx="229">
                  <c:v>8.5247900000000012</c:v>
                </c:pt>
                <c:pt idx="230">
                  <c:v>8.523200000000001</c:v>
                </c:pt>
                <c:pt idx="231">
                  <c:v>8.4786300000000008</c:v>
                </c:pt>
                <c:pt idx="232">
                  <c:v>8.4678800000000027</c:v>
                </c:pt>
                <c:pt idx="233">
                  <c:v>8.3868800000000032</c:v>
                </c:pt>
                <c:pt idx="234">
                  <c:v>8.3348600000000008</c:v>
                </c:pt>
                <c:pt idx="235">
                  <c:v>8.150170000000001</c:v>
                </c:pt>
                <c:pt idx="236">
                  <c:v>8.0638300000000029</c:v>
                </c:pt>
                <c:pt idx="237">
                  <c:v>8.0529600000000006</c:v>
                </c:pt>
                <c:pt idx="238">
                  <c:v>8.0271000000000008</c:v>
                </c:pt>
                <c:pt idx="239">
                  <c:v>7.9761400000000018</c:v>
                </c:pt>
                <c:pt idx="240">
                  <c:v>7.8826200000000002</c:v>
                </c:pt>
                <c:pt idx="241">
                  <c:v>7.8461999999999996</c:v>
                </c:pt>
                <c:pt idx="242">
                  <c:v>7.7992700000000017</c:v>
                </c:pt>
                <c:pt idx="243">
                  <c:v>7.7930999999999999</c:v>
                </c:pt>
                <c:pt idx="244">
                  <c:v>7.7791199999999998</c:v>
                </c:pt>
                <c:pt idx="245">
                  <c:v>7.7058200000000001</c:v>
                </c:pt>
                <c:pt idx="246">
                  <c:v>7.6960699999999997</c:v>
                </c:pt>
                <c:pt idx="247">
                  <c:v>7.680959999999998</c:v>
                </c:pt>
                <c:pt idx="248">
                  <c:v>7.6585799999999979</c:v>
                </c:pt>
                <c:pt idx="249">
                  <c:v>7.6535499999999983</c:v>
                </c:pt>
                <c:pt idx="250">
                  <c:v>7.5939999999999985</c:v>
                </c:pt>
                <c:pt idx="251">
                  <c:v>7.4562600000000021</c:v>
                </c:pt>
                <c:pt idx="252">
                  <c:v>7.4290000000000003</c:v>
                </c:pt>
                <c:pt idx="253">
                  <c:v>7.4176099999999998</c:v>
                </c:pt>
                <c:pt idx="254">
                  <c:v>7.3754799999999996</c:v>
                </c:pt>
                <c:pt idx="255">
                  <c:v>7.367099999999998</c:v>
                </c:pt>
                <c:pt idx="256">
                  <c:v>7.3198400000000001</c:v>
                </c:pt>
                <c:pt idx="257">
                  <c:v>7.2798400000000019</c:v>
                </c:pt>
                <c:pt idx="258">
                  <c:v>7.2193800000000001</c:v>
                </c:pt>
                <c:pt idx="259">
                  <c:v>7.1602399999999982</c:v>
                </c:pt>
                <c:pt idx="260">
                  <c:v>7.10846</c:v>
                </c:pt>
                <c:pt idx="261">
                  <c:v>7.0513300000000001</c:v>
                </c:pt>
                <c:pt idx="262">
                  <c:v>6.95594</c:v>
                </c:pt>
                <c:pt idx="263">
                  <c:v>6.9017000000000017</c:v>
                </c:pt>
                <c:pt idx="264">
                  <c:v>6.8919499999999996</c:v>
                </c:pt>
                <c:pt idx="265">
                  <c:v>6.8812500000000014</c:v>
                </c:pt>
                <c:pt idx="266">
                  <c:v>6.8757999999999999</c:v>
                </c:pt>
                <c:pt idx="267">
                  <c:v>6.8143399999999978</c:v>
                </c:pt>
                <c:pt idx="268">
                  <c:v>6.8048299999999982</c:v>
                </c:pt>
                <c:pt idx="269">
                  <c:v>6.7583900000000003</c:v>
                </c:pt>
                <c:pt idx="270">
                  <c:v>6.6463599999999996</c:v>
                </c:pt>
                <c:pt idx="271">
                  <c:v>6.6202099999999984</c:v>
                </c:pt>
                <c:pt idx="272">
                  <c:v>6.5445399999999978</c:v>
                </c:pt>
                <c:pt idx="273">
                  <c:v>6.4739500000000003</c:v>
                </c:pt>
                <c:pt idx="274">
                  <c:v>6.4598500000000003</c:v>
                </c:pt>
                <c:pt idx="275">
                  <c:v>6.3762400000000019</c:v>
                </c:pt>
                <c:pt idx="276">
                  <c:v>6.3288899999999986</c:v>
                </c:pt>
                <c:pt idx="277">
                  <c:v>6.3068200000000001</c:v>
                </c:pt>
                <c:pt idx="278">
                  <c:v>6.2448299999999985</c:v>
                </c:pt>
                <c:pt idx="279">
                  <c:v>6.2280499999999996</c:v>
                </c:pt>
                <c:pt idx="280">
                  <c:v>6.1973399999999979</c:v>
                </c:pt>
                <c:pt idx="281">
                  <c:v>6.1512000000000002</c:v>
                </c:pt>
                <c:pt idx="282">
                  <c:v>6.0652600000000003</c:v>
                </c:pt>
                <c:pt idx="283">
                  <c:v>6.060979999999998</c:v>
                </c:pt>
                <c:pt idx="284">
                  <c:v>6.0415799999999997</c:v>
                </c:pt>
                <c:pt idx="285">
                  <c:v>5.9613500000000004</c:v>
                </c:pt>
                <c:pt idx="286">
                  <c:v>5.9272099999999996</c:v>
                </c:pt>
                <c:pt idx="287">
                  <c:v>5.9017000000000017</c:v>
                </c:pt>
                <c:pt idx="288">
                  <c:v>5.8800499999999998</c:v>
                </c:pt>
                <c:pt idx="289">
                  <c:v>5.7842500000000001</c:v>
                </c:pt>
                <c:pt idx="290">
                  <c:v>5.7786800000000014</c:v>
                </c:pt>
                <c:pt idx="291">
                  <c:v>5.7337199999999999</c:v>
                </c:pt>
                <c:pt idx="292">
                  <c:v>5.7241199999999974</c:v>
                </c:pt>
                <c:pt idx="293">
                  <c:v>5.6899299999999995</c:v>
                </c:pt>
                <c:pt idx="294">
                  <c:v>5.6472999999999995</c:v>
                </c:pt>
                <c:pt idx="295">
                  <c:v>5.6393800000000001</c:v>
                </c:pt>
                <c:pt idx="296">
                  <c:v>5.5636799999999997</c:v>
                </c:pt>
                <c:pt idx="297">
                  <c:v>5.44442</c:v>
                </c:pt>
                <c:pt idx="298">
                  <c:v>5.428589999999998</c:v>
                </c:pt>
                <c:pt idx="299">
                  <c:v>5.4228799999999984</c:v>
                </c:pt>
                <c:pt idx="300">
                  <c:v>5.4104599999999996</c:v>
                </c:pt>
                <c:pt idx="301">
                  <c:v>5.3927099999999983</c:v>
                </c:pt>
                <c:pt idx="302">
                  <c:v>5.3788299999999998</c:v>
                </c:pt>
                <c:pt idx="303">
                  <c:v>5.3575999999999979</c:v>
                </c:pt>
                <c:pt idx="304">
                  <c:v>5.2683200000000001</c:v>
                </c:pt>
                <c:pt idx="305">
                  <c:v>5.2172400000000003</c:v>
                </c:pt>
                <c:pt idx="306">
                  <c:v>5.104689999999998</c:v>
                </c:pt>
                <c:pt idx="307">
                  <c:v>5.1042999999999985</c:v>
                </c:pt>
                <c:pt idx="308">
                  <c:v>5.0932300000000001</c:v>
                </c:pt>
                <c:pt idx="309">
                  <c:v>5.0438299999999998</c:v>
                </c:pt>
                <c:pt idx="310">
                  <c:v>5.0426900000000003</c:v>
                </c:pt>
                <c:pt idx="311">
                  <c:v>4.9562900000000019</c:v>
                </c:pt>
                <c:pt idx="312">
                  <c:v>4.8099999999999996</c:v>
                </c:pt>
                <c:pt idx="313">
                  <c:v>4.7850200000000003</c:v>
                </c:pt>
                <c:pt idx="314">
                  <c:v>4.74756</c:v>
                </c:pt>
                <c:pt idx="315">
                  <c:v>4.7340099999999996</c:v>
                </c:pt>
                <c:pt idx="316">
                  <c:v>4.7077600000000004</c:v>
                </c:pt>
                <c:pt idx="317">
                  <c:v>4.6701899999999981</c:v>
                </c:pt>
                <c:pt idx="318">
                  <c:v>4.6530899999999979</c:v>
                </c:pt>
                <c:pt idx="319">
                  <c:v>4.5847600000000002</c:v>
                </c:pt>
                <c:pt idx="320">
                  <c:v>4.5794400000000017</c:v>
                </c:pt>
                <c:pt idx="321">
                  <c:v>4.5126099999999996</c:v>
                </c:pt>
                <c:pt idx="322">
                  <c:v>4.4380300000000004</c:v>
                </c:pt>
                <c:pt idx="323">
                  <c:v>4.4346100000000002</c:v>
                </c:pt>
                <c:pt idx="324">
                  <c:v>4.4038300000000001</c:v>
                </c:pt>
                <c:pt idx="325">
                  <c:v>4.3395999999999999</c:v>
                </c:pt>
                <c:pt idx="326">
                  <c:v>4.2687299999999997</c:v>
                </c:pt>
                <c:pt idx="327">
                  <c:v>4.2413200000000018</c:v>
                </c:pt>
                <c:pt idx="328">
                  <c:v>4.2404299999999999</c:v>
                </c:pt>
                <c:pt idx="329">
                  <c:v>4.1846299999999985</c:v>
                </c:pt>
                <c:pt idx="330">
                  <c:v>4.1803999999999997</c:v>
                </c:pt>
                <c:pt idx="331">
                  <c:v>4.172959999999998</c:v>
                </c:pt>
                <c:pt idx="332">
                  <c:v>4.1581999999999981</c:v>
                </c:pt>
                <c:pt idx="333">
                  <c:v>4.1571999999999978</c:v>
                </c:pt>
                <c:pt idx="334">
                  <c:v>4.1518199999999981</c:v>
                </c:pt>
                <c:pt idx="335">
                  <c:v>4.0826599999999997</c:v>
                </c:pt>
                <c:pt idx="336">
                  <c:v>4.0297700000000001</c:v>
                </c:pt>
                <c:pt idx="337">
                  <c:v>4.0277699999999985</c:v>
                </c:pt>
                <c:pt idx="338">
                  <c:v>4.0206600000000003</c:v>
                </c:pt>
                <c:pt idx="339">
                  <c:v>3.990829999999999</c:v>
                </c:pt>
                <c:pt idx="340">
                  <c:v>3.973209999999999</c:v>
                </c:pt>
                <c:pt idx="341">
                  <c:v>3.972389999999999</c:v>
                </c:pt>
                <c:pt idx="342">
                  <c:v>3.97051</c:v>
                </c:pt>
                <c:pt idx="343">
                  <c:v>3.9279000000000002</c:v>
                </c:pt>
                <c:pt idx="344">
                  <c:v>3.9093100000000001</c:v>
                </c:pt>
                <c:pt idx="345">
                  <c:v>3.8428899999999993</c:v>
                </c:pt>
                <c:pt idx="346">
                  <c:v>3.7929300000000001</c:v>
                </c:pt>
                <c:pt idx="347">
                  <c:v>3.7030200000000009</c:v>
                </c:pt>
                <c:pt idx="348">
                  <c:v>3.6485699999999999</c:v>
                </c:pt>
                <c:pt idx="349">
                  <c:v>3.6313800000000001</c:v>
                </c:pt>
                <c:pt idx="350">
                  <c:v>3.5984499999999993</c:v>
                </c:pt>
                <c:pt idx="351">
                  <c:v>3.58786</c:v>
                </c:pt>
                <c:pt idx="352">
                  <c:v>3.51118</c:v>
                </c:pt>
                <c:pt idx="353">
                  <c:v>3.4927599999999988</c:v>
                </c:pt>
                <c:pt idx="354">
                  <c:v>3.461549999999999</c:v>
                </c:pt>
                <c:pt idx="355">
                  <c:v>3.4550899999999993</c:v>
                </c:pt>
                <c:pt idx="356">
                  <c:v>3.4007499999999991</c:v>
                </c:pt>
                <c:pt idx="357">
                  <c:v>3.3997599999999992</c:v>
                </c:pt>
                <c:pt idx="358">
                  <c:v>3.3912799999999987</c:v>
                </c:pt>
                <c:pt idx="359">
                  <c:v>3.3221499999999993</c:v>
                </c:pt>
                <c:pt idx="360">
                  <c:v>3.284110000000001</c:v>
                </c:pt>
                <c:pt idx="361">
                  <c:v>3.2517200000000002</c:v>
                </c:pt>
                <c:pt idx="362">
                  <c:v>3.2381500000000001</c:v>
                </c:pt>
                <c:pt idx="363">
                  <c:v>3.1985600000000001</c:v>
                </c:pt>
                <c:pt idx="364">
                  <c:v>3.1497299999999999</c:v>
                </c:pt>
                <c:pt idx="365">
                  <c:v>3.1438000000000001</c:v>
                </c:pt>
                <c:pt idx="366">
                  <c:v>3.1362199999999989</c:v>
                </c:pt>
                <c:pt idx="367">
                  <c:v>3.1157399999999997</c:v>
                </c:pt>
                <c:pt idx="368">
                  <c:v>3.09972</c:v>
                </c:pt>
                <c:pt idx="369">
                  <c:v>3.0933600000000001</c:v>
                </c:pt>
                <c:pt idx="370">
                  <c:v>3.0435599999999998</c:v>
                </c:pt>
                <c:pt idx="371">
                  <c:v>3.015909999999999</c:v>
                </c:pt>
                <c:pt idx="372">
                  <c:v>2.9792599999999987</c:v>
                </c:pt>
                <c:pt idx="373">
                  <c:v>2.9307300000000001</c:v>
                </c:pt>
                <c:pt idx="374">
                  <c:v>2.9017999999999997</c:v>
                </c:pt>
                <c:pt idx="375">
                  <c:v>2.8765299999999989</c:v>
                </c:pt>
                <c:pt idx="376">
                  <c:v>2.8743399999999997</c:v>
                </c:pt>
                <c:pt idx="377">
                  <c:v>2.8554799999999987</c:v>
                </c:pt>
                <c:pt idx="378">
                  <c:v>2.8530399999999991</c:v>
                </c:pt>
                <c:pt idx="379">
                  <c:v>2.84598</c:v>
                </c:pt>
                <c:pt idx="380">
                  <c:v>2.8345499999999992</c:v>
                </c:pt>
                <c:pt idx="381">
                  <c:v>2.807879999999999</c:v>
                </c:pt>
                <c:pt idx="382">
                  <c:v>2.7898900000000002</c:v>
                </c:pt>
                <c:pt idx="383">
                  <c:v>2.752349999999999</c:v>
                </c:pt>
                <c:pt idx="384">
                  <c:v>2.7295699999999998</c:v>
                </c:pt>
                <c:pt idx="385">
                  <c:v>2.7051400000000001</c:v>
                </c:pt>
                <c:pt idx="386">
                  <c:v>2.6666599999999989</c:v>
                </c:pt>
                <c:pt idx="387">
                  <c:v>2.6173600000000001</c:v>
                </c:pt>
                <c:pt idx="388">
                  <c:v>2.6166999999999989</c:v>
                </c:pt>
                <c:pt idx="389">
                  <c:v>2.6017199999999998</c:v>
                </c:pt>
                <c:pt idx="390">
                  <c:v>2.5491899999999998</c:v>
                </c:pt>
                <c:pt idx="391">
                  <c:v>2.5483300000000009</c:v>
                </c:pt>
                <c:pt idx="392">
                  <c:v>2.535979999999999</c:v>
                </c:pt>
                <c:pt idx="393">
                  <c:v>2.4507300000000001</c:v>
                </c:pt>
                <c:pt idx="394">
                  <c:v>2.431789999999999</c:v>
                </c:pt>
                <c:pt idx="395">
                  <c:v>2.4283600000000001</c:v>
                </c:pt>
                <c:pt idx="396">
                  <c:v>2.4235000000000002</c:v>
                </c:pt>
                <c:pt idx="397">
                  <c:v>2.3792099999999987</c:v>
                </c:pt>
                <c:pt idx="398">
                  <c:v>2.379179999999999</c:v>
                </c:pt>
                <c:pt idx="399">
                  <c:v>2.2744900000000001</c:v>
                </c:pt>
                <c:pt idx="400">
                  <c:v>2.23814</c:v>
                </c:pt>
                <c:pt idx="401">
                  <c:v>2.21678</c:v>
                </c:pt>
                <c:pt idx="402">
                  <c:v>2.19102</c:v>
                </c:pt>
                <c:pt idx="403">
                  <c:v>2.166269999999999</c:v>
                </c:pt>
                <c:pt idx="404">
                  <c:v>2.16344</c:v>
                </c:pt>
                <c:pt idx="405">
                  <c:v>2.1255899999999999</c:v>
                </c:pt>
                <c:pt idx="406">
                  <c:v>2.1248200000000002</c:v>
                </c:pt>
                <c:pt idx="407">
                  <c:v>2.1003099999999999</c:v>
                </c:pt>
                <c:pt idx="408">
                  <c:v>2.09131</c:v>
                </c:pt>
                <c:pt idx="409">
                  <c:v>2.0442200000000001</c:v>
                </c:pt>
                <c:pt idx="410">
                  <c:v>2.03775</c:v>
                </c:pt>
                <c:pt idx="411">
                  <c:v>2.0357999999999992</c:v>
                </c:pt>
                <c:pt idx="412">
                  <c:v>2.0340399999999992</c:v>
                </c:pt>
                <c:pt idx="413">
                  <c:v>2.0070700000000001</c:v>
                </c:pt>
                <c:pt idx="414">
                  <c:v>1.99116</c:v>
                </c:pt>
                <c:pt idx="415">
                  <c:v>1.9555199999999999</c:v>
                </c:pt>
                <c:pt idx="416">
                  <c:v>1.8669199999999999</c:v>
                </c:pt>
                <c:pt idx="417">
                  <c:v>1.8467100000000001</c:v>
                </c:pt>
                <c:pt idx="418">
                  <c:v>1.8390199999999999</c:v>
                </c:pt>
                <c:pt idx="419">
                  <c:v>1.8330500000000001</c:v>
                </c:pt>
                <c:pt idx="420">
                  <c:v>1.8179399999999994</c:v>
                </c:pt>
                <c:pt idx="421">
                  <c:v>1.8109599999999999</c:v>
                </c:pt>
                <c:pt idx="422">
                  <c:v>1.7919499999999995</c:v>
                </c:pt>
                <c:pt idx="423">
                  <c:v>1.7862199999999999</c:v>
                </c:pt>
                <c:pt idx="424">
                  <c:v>1.78508</c:v>
                </c:pt>
                <c:pt idx="425">
                  <c:v>1.7741100000000001</c:v>
                </c:pt>
                <c:pt idx="426">
                  <c:v>1.7670699999999995</c:v>
                </c:pt>
                <c:pt idx="427">
                  <c:v>1.7638299999999996</c:v>
                </c:pt>
                <c:pt idx="428">
                  <c:v>1.7534399999999997</c:v>
                </c:pt>
                <c:pt idx="429">
                  <c:v>1.74274</c:v>
                </c:pt>
                <c:pt idx="430">
                  <c:v>1.73675</c:v>
                </c:pt>
                <c:pt idx="431">
                  <c:v>1.7070199999999998</c:v>
                </c:pt>
                <c:pt idx="432">
                  <c:v>1.7058599999999995</c:v>
                </c:pt>
                <c:pt idx="433">
                  <c:v>1.7047299999999996</c:v>
                </c:pt>
                <c:pt idx="434">
                  <c:v>1.68906</c:v>
                </c:pt>
                <c:pt idx="435">
                  <c:v>1.6762699999999999</c:v>
                </c:pt>
                <c:pt idx="436">
                  <c:v>1.66761</c:v>
                </c:pt>
                <c:pt idx="437">
                  <c:v>1.6554500000000001</c:v>
                </c:pt>
                <c:pt idx="438">
                  <c:v>1.6373199999999999</c:v>
                </c:pt>
                <c:pt idx="439">
                  <c:v>1.62523</c:v>
                </c:pt>
                <c:pt idx="440">
                  <c:v>1.5569500000000001</c:v>
                </c:pt>
                <c:pt idx="441">
                  <c:v>1.5569500000000001</c:v>
                </c:pt>
                <c:pt idx="442">
                  <c:v>1.5262100000000001</c:v>
                </c:pt>
                <c:pt idx="443">
                  <c:v>1.5075699999999996</c:v>
                </c:pt>
                <c:pt idx="444">
                  <c:v>1.50224</c:v>
                </c:pt>
                <c:pt idx="445">
                  <c:v>1.5015099999999995</c:v>
                </c:pt>
                <c:pt idx="446">
                  <c:v>1.4801800000000001</c:v>
                </c:pt>
                <c:pt idx="447">
                  <c:v>1.4567399999999995</c:v>
                </c:pt>
                <c:pt idx="448">
                  <c:v>1.4550899999999998</c:v>
                </c:pt>
                <c:pt idx="449">
                  <c:v>1.4476099999999996</c:v>
                </c:pt>
                <c:pt idx="450">
                  <c:v>1.4234499999999997</c:v>
                </c:pt>
                <c:pt idx="451">
                  <c:v>1.4195899999999995</c:v>
                </c:pt>
                <c:pt idx="452">
                  <c:v>1.4178999999999991</c:v>
                </c:pt>
                <c:pt idx="453">
                  <c:v>1.4136599999999995</c:v>
                </c:pt>
                <c:pt idx="454">
                  <c:v>1.3796599999999999</c:v>
                </c:pt>
                <c:pt idx="455">
                  <c:v>1.3769800000000001</c:v>
                </c:pt>
                <c:pt idx="456">
                  <c:v>1.3424499999999999</c:v>
                </c:pt>
                <c:pt idx="457">
                  <c:v>1.3116899999999998</c:v>
                </c:pt>
                <c:pt idx="458">
                  <c:v>1.2815199999999998</c:v>
                </c:pt>
                <c:pt idx="459">
                  <c:v>1.2638699999999996</c:v>
                </c:pt>
                <c:pt idx="460">
                  <c:v>1.2516499999999995</c:v>
                </c:pt>
                <c:pt idx="461">
                  <c:v>1.2450899999999998</c:v>
                </c:pt>
                <c:pt idx="462">
                  <c:v>1.2376299999999996</c:v>
                </c:pt>
                <c:pt idx="463">
                  <c:v>1.22645</c:v>
                </c:pt>
                <c:pt idx="464">
                  <c:v>1.22451</c:v>
                </c:pt>
                <c:pt idx="465">
                  <c:v>1.21685</c:v>
                </c:pt>
                <c:pt idx="466">
                  <c:v>1.2062999999999995</c:v>
                </c:pt>
                <c:pt idx="467">
                  <c:v>1.20221</c:v>
                </c:pt>
                <c:pt idx="468">
                  <c:v>1.1842100000000004</c:v>
                </c:pt>
                <c:pt idx="469">
                  <c:v>1.17882</c:v>
                </c:pt>
                <c:pt idx="470">
                  <c:v>1.1749000000000001</c:v>
                </c:pt>
                <c:pt idx="471">
                  <c:v>1.1619899999999999</c:v>
                </c:pt>
                <c:pt idx="472">
                  <c:v>1.16198</c:v>
                </c:pt>
                <c:pt idx="473">
                  <c:v>1.1420100000000004</c:v>
                </c:pt>
                <c:pt idx="474">
                  <c:v>1.1008100000000001</c:v>
                </c:pt>
                <c:pt idx="475">
                  <c:v>1.0988500000000001</c:v>
                </c:pt>
                <c:pt idx="476">
                  <c:v>1.0810299999999995</c:v>
                </c:pt>
                <c:pt idx="477">
                  <c:v>1.0777399999999995</c:v>
                </c:pt>
                <c:pt idx="478">
                  <c:v>1.06725</c:v>
                </c:pt>
                <c:pt idx="479">
                  <c:v>1.05857</c:v>
                </c:pt>
                <c:pt idx="480">
                  <c:v>1.0452299999999997</c:v>
                </c:pt>
                <c:pt idx="481">
                  <c:v>1.0385899999999999</c:v>
                </c:pt>
                <c:pt idx="482">
                  <c:v>1.0316699999999996</c:v>
                </c:pt>
                <c:pt idx="483">
                  <c:v>1.0305299999999995</c:v>
                </c:pt>
                <c:pt idx="484">
                  <c:v>1.02755</c:v>
                </c:pt>
                <c:pt idx="485">
                  <c:v>1.0088999999999995</c:v>
                </c:pt>
                <c:pt idx="486">
                  <c:v>1.0065899999999999</c:v>
                </c:pt>
                <c:pt idx="487">
                  <c:v>1.0046999999999995</c:v>
                </c:pt>
                <c:pt idx="488">
                  <c:v>0.99370400000000003</c:v>
                </c:pt>
                <c:pt idx="489">
                  <c:v>0.99343499999999962</c:v>
                </c:pt>
                <c:pt idx="490">
                  <c:v>0.93670900000000024</c:v>
                </c:pt>
                <c:pt idx="491">
                  <c:v>0.92269100000000026</c:v>
                </c:pt>
                <c:pt idx="492">
                  <c:v>0.88020599999999982</c:v>
                </c:pt>
                <c:pt idx="493">
                  <c:v>0.874556</c:v>
                </c:pt>
                <c:pt idx="494">
                  <c:v>0.87362100000000031</c:v>
                </c:pt>
                <c:pt idx="495">
                  <c:v>0.86980200000000019</c:v>
                </c:pt>
                <c:pt idx="496">
                  <c:v>0.86030499999999999</c:v>
                </c:pt>
                <c:pt idx="497">
                  <c:v>0.85132300000000005</c:v>
                </c:pt>
                <c:pt idx="498">
                  <c:v>0.83244700000000005</c:v>
                </c:pt>
                <c:pt idx="499">
                  <c:v>0.83106599999999997</c:v>
                </c:pt>
                <c:pt idx="500">
                  <c:v>0.81988700000000003</c:v>
                </c:pt>
                <c:pt idx="501">
                  <c:v>0.81661899999999998</c:v>
                </c:pt>
                <c:pt idx="502">
                  <c:v>0.81301100000000004</c:v>
                </c:pt>
                <c:pt idx="503">
                  <c:v>0.81000300000000003</c:v>
                </c:pt>
                <c:pt idx="504">
                  <c:v>0.79787799999999998</c:v>
                </c:pt>
                <c:pt idx="505">
                  <c:v>0.77363200000000021</c:v>
                </c:pt>
                <c:pt idx="506">
                  <c:v>0.75907400000000025</c:v>
                </c:pt>
                <c:pt idx="507">
                  <c:v>0.75689300000000026</c:v>
                </c:pt>
                <c:pt idx="508">
                  <c:v>0.74381200000000003</c:v>
                </c:pt>
                <c:pt idx="509">
                  <c:v>0.73143199999999997</c:v>
                </c:pt>
                <c:pt idx="510">
                  <c:v>0.72603399999999996</c:v>
                </c:pt>
                <c:pt idx="511">
                  <c:v>0.724217</c:v>
                </c:pt>
                <c:pt idx="512">
                  <c:v>0.72106099999999973</c:v>
                </c:pt>
                <c:pt idx="513">
                  <c:v>0.68561099999999997</c:v>
                </c:pt>
                <c:pt idx="514">
                  <c:v>0.68124300000000004</c:v>
                </c:pt>
                <c:pt idx="515">
                  <c:v>0.65816000000000019</c:v>
                </c:pt>
                <c:pt idx="516">
                  <c:v>0.65027900000000038</c:v>
                </c:pt>
                <c:pt idx="517">
                  <c:v>0.64258199999999999</c:v>
                </c:pt>
                <c:pt idx="518">
                  <c:v>0.63153099999999973</c:v>
                </c:pt>
                <c:pt idx="519">
                  <c:v>0.62330799999999997</c:v>
                </c:pt>
                <c:pt idx="520">
                  <c:v>0.61538899999999996</c:v>
                </c:pt>
                <c:pt idx="521">
                  <c:v>0.61405100000000024</c:v>
                </c:pt>
                <c:pt idx="522">
                  <c:v>0.59771799999999975</c:v>
                </c:pt>
                <c:pt idx="523">
                  <c:v>0.58493899999999976</c:v>
                </c:pt>
                <c:pt idx="524">
                  <c:v>0.58047999999999977</c:v>
                </c:pt>
                <c:pt idx="525">
                  <c:v>0.57906000000000002</c:v>
                </c:pt>
                <c:pt idx="526">
                  <c:v>0.57672699999999999</c:v>
                </c:pt>
                <c:pt idx="527">
                  <c:v>0.56995799999999996</c:v>
                </c:pt>
                <c:pt idx="528">
                  <c:v>0.56800600000000001</c:v>
                </c:pt>
                <c:pt idx="529">
                  <c:v>0.56000099999999997</c:v>
                </c:pt>
                <c:pt idx="530">
                  <c:v>0.55557699999999977</c:v>
                </c:pt>
                <c:pt idx="531">
                  <c:v>0.55464400000000025</c:v>
                </c:pt>
                <c:pt idx="532">
                  <c:v>0.55451399999999951</c:v>
                </c:pt>
                <c:pt idx="533">
                  <c:v>0.54579999999999995</c:v>
                </c:pt>
                <c:pt idx="534">
                  <c:v>0.54551599999999978</c:v>
                </c:pt>
                <c:pt idx="535">
                  <c:v>0.54288400000000003</c:v>
                </c:pt>
                <c:pt idx="536">
                  <c:v>0.5163829999999997</c:v>
                </c:pt>
                <c:pt idx="537">
                  <c:v>0.498747</c:v>
                </c:pt>
                <c:pt idx="538">
                  <c:v>0.49730300000000011</c:v>
                </c:pt>
                <c:pt idx="539">
                  <c:v>0.48620100000000011</c:v>
                </c:pt>
                <c:pt idx="540">
                  <c:v>0.46367700000000001</c:v>
                </c:pt>
                <c:pt idx="541">
                  <c:v>0.44479199999999997</c:v>
                </c:pt>
                <c:pt idx="542">
                  <c:v>0.44435600000000008</c:v>
                </c:pt>
                <c:pt idx="543">
                  <c:v>0.43849600000000011</c:v>
                </c:pt>
                <c:pt idx="544">
                  <c:v>0.42860500000000001</c:v>
                </c:pt>
                <c:pt idx="545">
                  <c:v>0.42650800000000011</c:v>
                </c:pt>
                <c:pt idx="546">
                  <c:v>0.40678600000000009</c:v>
                </c:pt>
                <c:pt idx="547">
                  <c:v>0.36763200000000001</c:v>
                </c:pt>
                <c:pt idx="548">
                  <c:v>0.36657800000000013</c:v>
                </c:pt>
                <c:pt idx="549">
                  <c:v>0.32082200000000022</c:v>
                </c:pt>
                <c:pt idx="550">
                  <c:v>0.31727600000000011</c:v>
                </c:pt>
                <c:pt idx="551">
                  <c:v>0.31709300000000001</c:v>
                </c:pt>
                <c:pt idx="552">
                  <c:v>0.29484100000000002</c:v>
                </c:pt>
                <c:pt idx="553">
                  <c:v>0.26438500000000015</c:v>
                </c:pt>
                <c:pt idx="554">
                  <c:v>0.25229000000000001</c:v>
                </c:pt>
                <c:pt idx="555">
                  <c:v>0.19676099999999999</c:v>
                </c:pt>
                <c:pt idx="556">
                  <c:v>0.15774800000000011</c:v>
                </c:pt>
                <c:pt idx="557">
                  <c:v>0.10441499999999998</c:v>
                </c:pt>
                <c:pt idx="558">
                  <c:v>7.4814800000000029E-2</c:v>
                </c:pt>
                <c:pt idx="559">
                  <c:v>7.4567200000000028E-2</c:v>
                </c:pt>
                <c:pt idx="560">
                  <c:v>6.9180900000000031E-2</c:v>
                </c:pt>
                <c:pt idx="561">
                  <c:v>6.7460700000000026E-2</c:v>
                </c:pt>
                <c:pt idx="562">
                  <c:v>2.3819099999999999E-2</c:v>
                </c:pt>
                <c:pt idx="563">
                  <c:v>2.2614599999999999E-2</c:v>
                </c:pt>
                <c:pt idx="564">
                  <c:v>1.9432100000000008E-2</c:v>
                </c:pt>
                <c:pt idx="565">
                  <c:v>1.5838700000000001E-2</c:v>
                </c:pt>
                <c:pt idx="566">
                  <c:v>1.1467500000000005E-2</c:v>
                </c:pt>
                <c:pt idx="567">
                  <c:v>7.0011900000000035E-3</c:v>
                </c:pt>
                <c:pt idx="568">
                  <c:v>5.0765400000000026E-3</c:v>
                </c:pt>
                <c:pt idx="569">
                  <c:v>4.9321100000000017E-3</c:v>
                </c:pt>
                <c:pt idx="570">
                  <c:v>4.8356300000000022E-3</c:v>
                </c:pt>
                <c:pt idx="571">
                  <c:v>4.2046899999999996E-3</c:v>
                </c:pt>
                <c:pt idx="572">
                  <c:v>3.8685100000000012E-3</c:v>
                </c:pt>
                <c:pt idx="573">
                  <c:v>3.6072800000000018E-3</c:v>
                </c:pt>
                <c:pt idx="574">
                  <c:v>3.2844100000000011E-3</c:v>
                </c:pt>
                <c:pt idx="575">
                  <c:v>1.8336600000000004E-3</c:v>
                </c:pt>
                <c:pt idx="576">
                  <c:v>8.4575700000000037E-4</c:v>
                </c:pt>
                <c:pt idx="577">
                  <c:v>5.8908200000000021E-4</c:v>
                </c:pt>
                <c:pt idx="578">
                  <c:v>5.2920899999999999E-4</c:v>
                </c:pt>
                <c:pt idx="579">
                  <c:v>3.2914800000000014E-4</c:v>
                </c:pt>
                <c:pt idx="580">
                  <c:v>1.9864700000000012E-4</c:v>
                </c:pt>
                <c:pt idx="581" formatCode="0.00E+00">
                  <c:v>9.0255700000000058E-5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0</c:v>
                </c:pt>
                <c:pt idx="822">
                  <c:v>0</c:v>
                </c:pt>
                <c:pt idx="823">
                  <c:v>0</c:v>
                </c:pt>
                <c:pt idx="824">
                  <c:v>0</c:v>
                </c:pt>
                <c:pt idx="825">
                  <c:v>0</c:v>
                </c:pt>
                <c:pt idx="826">
                  <c:v>0</c:v>
                </c:pt>
                <c:pt idx="827">
                  <c:v>0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0</c:v>
                </c:pt>
              </c:numCache>
            </c:numRef>
          </c:yVal>
        </c:ser>
        <c:axId val="235496192"/>
        <c:axId val="235498112"/>
      </c:scatterChart>
      <c:valAx>
        <c:axId val="235496192"/>
        <c:scaling>
          <c:logBase val="10"/>
          <c:orientation val="minMax"/>
          <c:min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/>
                  <a:t>qPCR</a:t>
                </a:r>
                <a:r>
                  <a:rPr lang="en-US" dirty="0"/>
                  <a:t> </a:t>
                </a:r>
                <a:r>
                  <a:rPr lang="en-US" dirty="0" smtClean="0"/>
                  <a:t>Estimates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235498112"/>
        <c:crosses val="autoZero"/>
        <c:crossBetween val="midCat"/>
      </c:valAx>
      <c:valAx>
        <c:axId val="235498112"/>
        <c:scaling>
          <c:logBase val="10"/>
          <c:orientation val="minMax"/>
          <c:min val="1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Cufflinks</a:t>
                </a:r>
                <a:r>
                  <a:rPr lang="en-US" baseline="0"/>
                  <a:t> Estimates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235496192"/>
        <c:crosses val="autoZero"/>
        <c:crossBetween val="midCat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'uhr-DID-144_283-qPCR-cuff-estim'!$C$1</c:f>
              <c:strCache>
                <c:ptCount val="1"/>
                <c:pt idx="0">
                  <c:v>Cufflinks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trendlineLbl>
              <c:layout/>
              <c:numFmt formatCode="General" sourceLinked="0"/>
            </c:trendlineLbl>
          </c:trendline>
          <c:xVal>
            <c:numRef>
              <c:f>'uhr-DID-144_283-qPCR-cuff-estim'!$B$2:$B$833</c:f>
              <c:numCache>
                <c:formatCode>General</c:formatCode>
                <c:ptCount val="832"/>
                <c:pt idx="0">
                  <c:v>9.2251000000000052E-4</c:v>
                </c:pt>
                <c:pt idx="1">
                  <c:v>7.1708800000000003E-2</c:v>
                </c:pt>
                <c:pt idx="2">
                  <c:v>1.35259E-2</c:v>
                </c:pt>
                <c:pt idx="3">
                  <c:v>0.25862600000000002</c:v>
                </c:pt>
                <c:pt idx="4">
                  <c:v>0.21198500000000006</c:v>
                </c:pt>
                <c:pt idx="5">
                  <c:v>0.84206700000000001</c:v>
                </c:pt>
                <c:pt idx="6">
                  <c:v>1.7572099999999995</c:v>
                </c:pt>
                <c:pt idx="7">
                  <c:v>5.1197000000000026E-4</c:v>
                </c:pt>
                <c:pt idx="8">
                  <c:v>0.3400160000000001</c:v>
                </c:pt>
                <c:pt idx="9">
                  <c:v>9.5400300000000007E-2</c:v>
                </c:pt>
                <c:pt idx="10">
                  <c:v>1.4632600000000001E-3</c:v>
                </c:pt>
                <c:pt idx="11">
                  <c:v>2.8347899999999998E-3</c:v>
                </c:pt>
                <c:pt idx="12">
                  <c:v>0.28136900000000015</c:v>
                </c:pt>
                <c:pt idx="13">
                  <c:v>0.12648599999999999</c:v>
                </c:pt>
                <c:pt idx="14">
                  <c:v>0.61751199999999973</c:v>
                </c:pt>
                <c:pt idx="15">
                  <c:v>5.0784800000000012E-2</c:v>
                </c:pt>
                <c:pt idx="16">
                  <c:v>7.5370300000000021E-4</c:v>
                </c:pt>
                <c:pt idx="17">
                  <c:v>1.9001500000000008E-2</c:v>
                </c:pt>
                <c:pt idx="18">
                  <c:v>5.0608000000000011E-4</c:v>
                </c:pt>
                <c:pt idx="19">
                  <c:v>1.76369E-3</c:v>
                </c:pt>
                <c:pt idx="20">
                  <c:v>0.63905500000000026</c:v>
                </c:pt>
                <c:pt idx="21">
                  <c:v>0.90455299999999972</c:v>
                </c:pt>
                <c:pt idx="22">
                  <c:v>0.35889000000000021</c:v>
                </c:pt>
                <c:pt idx="23">
                  <c:v>7.8996500000000029E-3</c:v>
                </c:pt>
                <c:pt idx="24">
                  <c:v>3.8451000000000018E-4</c:v>
                </c:pt>
                <c:pt idx="25">
                  <c:v>3.8200500000000002E-3</c:v>
                </c:pt>
                <c:pt idx="26">
                  <c:v>0.91436399999999951</c:v>
                </c:pt>
                <c:pt idx="27">
                  <c:v>1.2772299999999996</c:v>
                </c:pt>
                <c:pt idx="28">
                  <c:v>0.20545700000000006</c:v>
                </c:pt>
                <c:pt idx="29">
                  <c:v>0.42326900000000001</c:v>
                </c:pt>
                <c:pt idx="30">
                  <c:v>0.11514600000000003</c:v>
                </c:pt>
                <c:pt idx="31">
                  <c:v>6.5964300000000021E-3</c:v>
                </c:pt>
                <c:pt idx="32">
                  <c:v>38.801099999999998</c:v>
                </c:pt>
                <c:pt idx="33">
                  <c:v>1.8586800000000004E-3</c:v>
                </c:pt>
                <c:pt idx="34">
                  <c:v>0.68969899999999995</c:v>
                </c:pt>
                <c:pt idx="35">
                  <c:v>4.5861500000000013E-2</c:v>
                </c:pt>
                <c:pt idx="36">
                  <c:v>4.4329000000000021E-4</c:v>
                </c:pt>
                <c:pt idx="37">
                  <c:v>9.5623600000000031E-2</c:v>
                </c:pt>
                <c:pt idx="38">
                  <c:v>1.06534</c:v>
                </c:pt>
                <c:pt idx="39">
                  <c:v>4.935630000000002E-2</c:v>
                </c:pt>
                <c:pt idx="40">
                  <c:v>0.30383700000000002</c:v>
                </c:pt>
                <c:pt idx="41">
                  <c:v>0.82359899999999997</c:v>
                </c:pt>
                <c:pt idx="42">
                  <c:v>2.8701399999999998E-2</c:v>
                </c:pt>
                <c:pt idx="43">
                  <c:v>7.4198600000000038E-3</c:v>
                </c:pt>
                <c:pt idx="44">
                  <c:v>0.54860699999999996</c:v>
                </c:pt>
                <c:pt idx="45">
                  <c:v>0.63096799999999997</c:v>
                </c:pt>
                <c:pt idx="46">
                  <c:v>3.8974900000000014E-2</c:v>
                </c:pt>
                <c:pt idx="47">
                  <c:v>6.8352399999999994E-2</c:v>
                </c:pt>
                <c:pt idx="48">
                  <c:v>5.1290299999999997E-2</c:v>
                </c:pt>
                <c:pt idx="49">
                  <c:v>1.0555100000000001E-2</c:v>
                </c:pt>
                <c:pt idx="50">
                  <c:v>3.9871400000000015E-2</c:v>
                </c:pt>
                <c:pt idx="51">
                  <c:v>0.63975000000000026</c:v>
                </c:pt>
                <c:pt idx="52">
                  <c:v>6.8147299999999994E-2</c:v>
                </c:pt>
                <c:pt idx="53">
                  <c:v>0.193801</c:v>
                </c:pt>
                <c:pt idx="54">
                  <c:v>5.0608000000000011E-4</c:v>
                </c:pt>
                <c:pt idx="55">
                  <c:v>0.33708100000000013</c:v>
                </c:pt>
                <c:pt idx="56">
                  <c:v>0.20386499999999999</c:v>
                </c:pt>
                <c:pt idx="57">
                  <c:v>0.10146500000000003</c:v>
                </c:pt>
                <c:pt idx="58">
                  <c:v>0.32090200000000013</c:v>
                </c:pt>
                <c:pt idx="59">
                  <c:v>1.1928099999999999</c:v>
                </c:pt>
                <c:pt idx="60">
                  <c:v>2.17485E-2</c:v>
                </c:pt>
                <c:pt idx="61">
                  <c:v>0.63114900000000029</c:v>
                </c:pt>
                <c:pt idx="62">
                  <c:v>0.24564400000000006</c:v>
                </c:pt>
                <c:pt idx="63">
                  <c:v>0.32738000000000023</c:v>
                </c:pt>
                <c:pt idx="64">
                  <c:v>5.7753400000000031E-2</c:v>
                </c:pt>
                <c:pt idx="65">
                  <c:v>9.5028700000000021E-2</c:v>
                </c:pt>
                <c:pt idx="66">
                  <c:v>1.22418</c:v>
                </c:pt>
                <c:pt idx="67">
                  <c:v>0.55779699999999999</c:v>
                </c:pt>
                <c:pt idx="68">
                  <c:v>0.32507000000000025</c:v>
                </c:pt>
                <c:pt idx="69">
                  <c:v>8.8173600000000005E-2</c:v>
                </c:pt>
                <c:pt idx="70">
                  <c:v>0.14714099999999999</c:v>
                </c:pt>
                <c:pt idx="71">
                  <c:v>0.33322300000000021</c:v>
                </c:pt>
                <c:pt idx="72">
                  <c:v>8.5463100000000014E-2</c:v>
                </c:pt>
                <c:pt idx="73">
                  <c:v>3.8713000000000012E-4</c:v>
                </c:pt>
                <c:pt idx="74">
                  <c:v>0.17582100000000001</c:v>
                </c:pt>
                <c:pt idx="75">
                  <c:v>0.33146700000000012</c:v>
                </c:pt>
                <c:pt idx="76">
                  <c:v>0.76047399999999998</c:v>
                </c:pt>
                <c:pt idx="77">
                  <c:v>0.16222700000000001</c:v>
                </c:pt>
                <c:pt idx="78">
                  <c:v>3.736960000000001E-2</c:v>
                </c:pt>
                <c:pt idx="79">
                  <c:v>1.2016999999999995</c:v>
                </c:pt>
                <c:pt idx="80">
                  <c:v>0.24236500000000005</c:v>
                </c:pt>
                <c:pt idx="81">
                  <c:v>1.3279899999999998</c:v>
                </c:pt>
                <c:pt idx="82">
                  <c:v>2.1834599999999999E-2</c:v>
                </c:pt>
                <c:pt idx="83">
                  <c:v>1.0152999999999996</c:v>
                </c:pt>
                <c:pt idx="84">
                  <c:v>1.18106</c:v>
                </c:pt>
                <c:pt idx="85">
                  <c:v>0.72595200000000004</c:v>
                </c:pt>
                <c:pt idx="86">
                  <c:v>9.0566700000000062E-4</c:v>
                </c:pt>
                <c:pt idx="87">
                  <c:v>2.8375899999999999E-2</c:v>
                </c:pt>
                <c:pt idx="88">
                  <c:v>0.71444500000000022</c:v>
                </c:pt>
                <c:pt idx="89">
                  <c:v>4.9723000000000031E-4</c:v>
                </c:pt>
                <c:pt idx="90">
                  <c:v>0.172678</c:v>
                </c:pt>
                <c:pt idx="91">
                  <c:v>0.57260000000000022</c:v>
                </c:pt>
                <c:pt idx="92">
                  <c:v>4.2089399999999999E-2</c:v>
                </c:pt>
                <c:pt idx="93">
                  <c:v>2.2785299999999999</c:v>
                </c:pt>
                <c:pt idx="94">
                  <c:v>0.2787170000000001</c:v>
                </c:pt>
                <c:pt idx="95">
                  <c:v>0.51072099999999998</c:v>
                </c:pt>
                <c:pt idx="96">
                  <c:v>0.28777600000000009</c:v>
                </c:pt>
                <c:pt idx="97">
                  <c:v>0.94856699999999972</c:v>
                </c:pt>
                <c:pt idx="98">
                  <c:v>1.1053800000000004E-3</c:v>
                </c:pt>
                <c:pt idx="99">
                  <c:v>0.48368300000000014</c:v>
                </c:pt>
                <c:pt idx="100">
                  <c:v>0.19999300000000006</c:v>
                </c:pt>
                <c:pt idx="101">
                  <c:v>2.66106</c:v>
                </c:pt>
                <c:pt idx="102">
                  <c:v>6.7631200000000018E-3</c:v>
                </c:pt>
                <c:pt idx="103">
                  <c:v>0.18275000000000005</c:v>
                </c:pt>
                <c:pt idx="104">
                  <c:v>0.12753</c:v>
                </c:pt>
                <c:pt idx="105">
                  <c:v>3.3320399999999993E-2</c:v>
                </c:pt>
                <c:pt idx="106">
                  <c:v>6.0416300000000033E-4</c:v>
                </c:pt>
                <c:pt idx="107">
                  <c:v>6.9619300000000009E-2</c:v>
                </c:pt>
                <c:pt idx="108">
                  <c:v>0.38462000000000013</c:v>
                </c:pt>
                <c:pt idx="109">
                  <c:v>6.3451299999999984</c:v>
                </c:pt>
                <c:pt idx="110">
                  <c:v>5.7411700000000003</c:v>
                </c:pt>
                <c:pt idx="111">
                  <c:v>4.6296000000000016E-4</c:v>
                </c:pt>
                <c:pt idx="112">
                  <c:v>1.8438300000000001E-2</c:v>
                </c:pt>
                <c:pt idx="113">
                  <c:v>0.12359000000000005</c:v>
                </c:pt>
                <c:pt idx="114">
                  <c:v>0.26780900000000002</c:v>
                </c:pt>
                <c:pt idx="115">
                  <c:v>11.7121</c:v>
                </c:pt>
                <c:pt idx="116">
                  <c:v>9.5259</c:v>
                </c:pt>
                <c:pt idx="117">
                  <c:v>0.184672</c:v>
                </c:pt>
                <c:pt idx="118">
                  <c:v>1.1567799999999999</c:v>
                </c:pt>
                <c:pt idx="119">
                  <c:v>3.2489500000000011E-2</c:v>
                </c:pt>
                <c:pt idx="120">
                  <c:v>4.4492900000000042E-3</c:v>
                </c:pt>
                <c:pt idx="121">
                  <c:v>0.174623</c:v>
                </c:pt>
                <c:pt idx="122">
                  <c:v>1.5891899999999999</c:v>
                </c:pt>
                <c:pt idx="123">
                  <c:v>0.238181</c:v>
                </c:pt>
                <c:pt idx="124">
                  <c:v>6.9339400000000023E-2</c:v>
                </c:pt>
                <c:pt idx="125">
                  <c:v>3.9306899999999999E-2</c:v>
                </c:pt>
                <c:pt idx="126">
                  <c:v>2.0517500000000002E-3</c:v>
                </c:pt>
                <c:pt idx="127">
                  <c:v>2.3586699999999988E-2</c:v>
                </c:pt>
                <c:pt idx="128">
                  <c:v>1.64124</c:v>
                </c:pt>
                <c:pt idx="129">
                  <c:v>0.39620200000000011</c:v>
                </c:pt>
                <c:pt idx="130">
                  <c:v>2.755269999999999</c:v>
                </c:pt>
                <c:pt idx="131">
                  <c:v>0.36089600000000016</c:v>
                </c:pt>
                <c:pt idx="132">
                  <c:v>3.2928399999999997E-2</c:v>
                </c:pt>
                <c:pt idx="133">
                  <c:v>2.32301</c:v>
                </c:pt>
                <c:pt idx="134">
                  <c:v>4.277100000000002E-4</c:v>
                </c:pt>
                <c:pt idx="135">
                  <c:v>7.1452500000000025E-4</c:v>
                </c:pt>
                <c:pt idx="136">
                  <c:v>7.8592300000000035E-3</c:v>
                </c:pt>
                <c:pt idx="137">
                  <c:v>0.50284099999999998</c:v>
                </c:pt>
                <c:pt idx="138">
                  <c:v>5.8501200000000003E-3</c:v>
                </c:pt>
                <c:pt idx="139">
                  <c:v>0.14100599999999999</c:v>
                </c:pt>
                <c:pt idx="140">
                  <c:v>2.6371499999999999E-2</c:v>
                </c:pt>
                <c:pt idx="141">
                  <c:v>0.459152</c:v>
                </c:pt>
                <c:pt idx="142">
                  <c:v>0.62268800000000024</c:v>
                </c:pt>
                <c:pt idx="143">
                  <c:v>0.26335600000000009</c:v>
                </c:pt>
                <c:pt idx="144">
                  <c:v>2.1166799999999992</c:v>
                </c:pt>
                <c:pt idx="145">
                  <c:v>1.2233799999999995</c:v>
                </c:pt>
                <c:pt idx="146">
                  <c:v>1.61873</c:v>
                </c:pt>
                <c:pt idx="147">
                  <c:v>0.134881</c:v>
                </c:pt>
                <c:pt idx="148">
                  <c:v>1.2640300000000004E-2</c:v>
                </c:pt>
                <c:pt idx="149">
                  <c:v>4.6799700000000022E-4</c:v>
                </c:pt>
                <c:pt idx="150">
                  <c:v>2.03214E-3</c:v>
                </c:pt>
                <c:pt idx="151">
                  <c:v>0.53108699999999975</c:v>
                </c:pt>
                <c:pt idx="152">
                  <c:v>0.14993800000000007</c:v>
                </c:pt>
                <c:pt idx="153">
                  <c:v>1.6179599999999998</c:v>
                </c:pt>
                <c:pt idx="154">
                  <c:v>1.0805100000000005E-2</c:v>
                </c:pt>
                <c:pt idx="155">
                  <c:v>3.0701700000000001</c:v>
                </c:pt>
                <c:pt idx="156">
                  <c:v>1.1334199999999999E-2</c:v>
                </c:pt>
                <c:pt idx="157">
                  <c:v>0.14136299999999999</c:v>
                </c:pt>
                <c:pt idx="158">
                  <c:v>4.3598700000000018E-3</c:v>
                </c:pt>
                <c:pt idx="159">
                  <c:v>3.0948799999999999E-2</c:v>
                </c:pt>
                <c:pt idx="160">
                  <c:v>2.5530000000000001E-3</c:v>
                </c:pt>
                <c:pt idx="161">
                  <c:v>8.471810000000005E-3</c:v>
                </c:pt>
                <c:pt idx="162">
                  <c:v>2.5327800000000001E-3</c:v>
                </c:pt>
                <c:pt idx="163">
                  <c:v>3.5332700000000002E-2</c:v>
                </c:pt>
                <c:pt idx="164">
                  <c:v>0.17375099999999999</c:v>
                </c:pt>
                <c:pt idx="165">
                  <c:v>8.4479200000000004E-2</c:v>
                </c:pt>
                <c:pt idx="166">
                  <c:v>6.873280000000004E-4</c:v>
                </c:pt>
                <c:pt idx="167">
                  <c:v>5.0608000000000011E-4</c:v>
                </c:pt>
                <c:pt idx="168">
                  <c:v>1.8338100000000003E-2</c:v>
                </c:pt>
                <c:pt idx="169">
                  <c:v>1.6749000000000001</c:v>
                </c:pt>
                <c:pt idx="170">
                  <c:v>0.56901000000000002</c:v>
                </c:pt>
                <c:pt idx="171">
                  <c:v>3.7563000000000012E-4</c:v>
                </c:pt>
                <c:pt idx="172">
                  <c:v>0.10669800000000003</c:v>
                </c:pt>
                <c:pt idx="173">
                  <c:v>0.25858400000000009</c:v>
                </c:pt>
                <c:pt idx="174">
                  <c:v>1.0730299999999995</c:v>
                </c:pt>
                <c:pt idx="175">
                  <c:v>0.17185600000000001</c:v>
                </c:pt>
                <c:pt idx="176">
                  <c:v>0.18202000000000004</c:v>
                </c:pt>
                <c:pt idx="177">
                  <c:v>1.7167499999999999E-2</c:v>
                </c:pt>
                <c:pt idx="178">
                  <c:v>3.3265599999999999E-2</c:v>
                </c:pt>
                <c:pt idx="179">
                  <c:v>0.29717500000000002</c:v>
                </c:pt>
                <c:pt idx="180">
                  <c:v>7.3645000000000004E-4</c:v>
                </c:pt>
                <c:pt idx="181">
                  <c:v>0.52475700000000003</c:v>
                </c:pt>
                <c:pt idx="182">
                  <c:v>2.8860200000000009E-3</c:v>
                </c:pt>
                <c:pt idx="183">
                  <c:v>0.68459999999999999</c:v>
                </c:pt>
                <c:pt idx="184">
                  <c:v>3.5941200000000002</c:v>
                </c:pt>
                <c:pt idx="185">
                  <c:v>0.13237199999999993</c:v>
                </c:pt>
                <c:pt idx="186">
                  <c:v>1.71305E-2</c:v>
                </c:pt>
                <c:pt idx="187">
                  <c:v>1.6567300000000004E-3</c:v>
                </c:pt>
                <c:pt idx="188">
                  <c:v>6.7031800000000002E-2</c:v>
                </c:pt>
                <c:pt idx="189">
                  <c:v>2.0407900000000007E-3</c:v>
                </c:pt>
                <c:pt idx="190">
                  <c:v>3.8713000000000012E-4</c:v>
                </c:pt>
                <c:pt idx="191">
                  <c:v>3.7563000000000012E-4</c:v>
                </c:pt>
                <c:pt idx="192">
                  <c:v>2.6512800000000007E-2</c:v>
                </c:pt>
                <c:pt idx="193">
                  <c:v>9.3951000000000047</c:v>
                </c:pt>
                <c:pt idx="194">
                  <c:v>1.3687300000000005E-3</c:v>
                </c:pt>
                <c:pt idx="195">
                  <c:v>3.8713000000000012E-4</c:v>
                </c:pt>
                <c:pt idx="196">
                  <c:v>0.21177299999999999</c:v>
                </c:pt>
                <c:pt idx="197">
                  <c:v>0.82252199999999998</c:v>
                </c:pt>
                <c:pt idx="198">
                  <c:v>0.76981900000000025</c:v>
                </c:pt>
                <c:pt idx="199">
                  <c:v>1.8939299999999999E-2</c:v>
                </c:pt>
                <c:pt idx="200">
                  <c:v>0.455899</c:v>
                </c:pt>
                <c:pt idx="201">
                  <c:v>0.12900800000000001</c:v>
                </c:pt>
                <c:pt idx="202">
                  <c:v>3.2190800000000009E-3</c:v>
                </c:pt>
                <c:pt idx="203">
                  <c:v>3.3525899999999993</c:v>
                </c:pt>
                <c:pt idx="204">
                  <c:v>3.7878000000000022E-4</c:v>
                </c:pt>
                <c:pt idx="205">
                  <c:v>0.50691699999999951</c:v>
                </c:pt>
                <c:pt idx="206">
                  <c:v>0.62251599999999996</c:v>
                </c:pt>
                <c:pt idx="207">
                  <c:v>0.57993899999999998</c:v>
                </c:pt>
                <c:pt idx="208">
                  <c:v>9.03436E-3</c:v>
                </c:pt>
                <c:pt idx="209">
                  <c:v>0.36156200000000016</c:v>
                </c:pt>
                <c:pt idx="210">
                  <c:v>1.1657499999999999E-2</c:v>
                </c:pt>
                <c:pt idx="211">
                  <c:v>0.10872200000000005</c:v>
                </c:pt>
                <c:pt idx="212">
                  <c:v>6.5062800000000023E-3</c:v>
                </c:pt>
                <c:pt idx="213">
                  <c:v>1.4621300000000001E-3</c:v>
                </c:pt>
                <c:pt idx="214">
                  <c:v>0.55530199999999996</c:v>
                </c:pt>
                <c:pt idx="215">
                  <c:v>5.208280000000002E-4</c:v>
                </c:pt>
                <c:pt idx="216">
                  <c:v>0.67249800000000026</c:v>
                </c:pt>
                <c:pt idx="217">
                  <c:v>3.5223400000000002E-2</c:v>
                </c:pt>
                <c:pt idx="218">
                  <c:v>8.5158500000000026E-2</c:v>
                </c:pt>
                <c:pt idx="219">
                  <c:v>1.5405400000000004E-3</c:v>
                </c:pt>
                <c:pt idx="220">
                  <c:v>4.6296000000000016E-4</c:v>
                </c:pt>
                <c:pt idx="221">
                  <c:v>0.11359200000000003</c:v>
                </c:pt>
                <c:pt idx="222">
                  <c:v>0.39865900000000021</c:v>
                </c:pt>
                <c:pt idx="223">
                  <c:v>0.41478600000000015</c:v>
                </c:pt>
                <c:pt idx="224">
                  <c:v>5.3603400000000002E-2</c:v>
                </c:pt>
                <c:pt idx="225">
                  <c:v>6.8684500000000016E-3</c:v>
                </c:pt>
                <c:pt idx="226">
                  <c:v>8.390540000000006E-2</c:v>
                </c:pt>
                <c:pt idx="227">
                  <c:v>7.1850799999999984</c:v>
                </c:pt>
                <c:pt idx="228">
                  <c:v>0.44588700000000014</c:v>
                </c:pt>
                <c:pt idx="229">
                  <c:v>3.7878000000000022E-4</c:v>
                </c:pt>
                <c:pt idx="230">
                  <c:v>4.4081000000000001</c:v>
                </c:pt>
                <c:pt idx="231">
                  <c:v>1.4461399999999999E-2</c:v>
                </c:pt>
                <c:pt idx="232">
                  <c:v>0.23483699999999999</c:v>
                </c:pt>
                <c:pt idx="233">
                  <c:v>1.3622799999999999</c:v>
                </c:pt>
                <c:pt idx="234">
                  <c:v>0.50629299999999977</c:v>
                </c:pt>
                <c:pt idx="235">
                  <c:v>0.647366</c:v>
                </c:pt>
                <c:pt idx="236">
                  <c:v>0.94590000000000019</c:v>
                </c:pt>
                <c:pt idx="237">
                  <c:v>0.44800800000000002</c:v>
                </c:pt>
                <c:pt idx="238">
                  <c:v>2.6888299999999998</c:v>
                </c:pt>
                <c:pt idx="239">
                  <c:v>2.1369000000000002E-3</c:v>
                </c:pt>
                <c:pt idx="240">
                  <c:v>3.8845499999999998E-2</c:v>
                </c:pt>
                <c:pt idx="241">
                  <c:v>8.6598000000000046E-4</c:v>
                </c:pt>
                <c:pt idx="242">
                  <c:v>5.6406000000000017E-3</c:v>
                </c:pt>
                <c:pt idx="243">
                  <c:v>0.45759300000000003</c:v>
                </c:pt>
                <c:pt idx="244">
                  <c:v>0.61217900000000025</c:v>
                </c:pt>
                <c:pt idx="245">
                  <c:v>0.537215</c:v>
                </c:pt>
                <c:pt idx="246">
                  <c:v>1.4134699999999996</c:v>
                </c:pt>
                <c:pt idx="247">
                  <c:v>0.49819100000000011</c:v>
                </c:pt>
                <c:pt idx="248">
                  <c:v>7.4532000000000029E-2</c:v>
                </c:pt>
                <c:pt idx="249">
                  <c:v>7.0498200000000035E-3</c:v>
                </c:pt>
                <c:pt idx="250">
                  <c:v>7.4861000000000033E-3</c:v>
                </c:pt>
                <c:pt idx="251">
                  <c:v>3.3209300000000011E-2</c:v>
                </c:pt>
                <c:pt idx="252">
                  <c:v>1.2148600000000001E-3</c:v>
                </c:pt>
                <c:pt idx="253">
                  <c:v>0.24249600000000007</c:v>
                </c:pt>
                <c:pt idx="254">
                  <c:v>2.1120499999999993E-2</c:v>
                </c:pt>
                <c:pt idx="255">
                  <c:v>0.79432599999999998</c:v>
                </c:pt>
                <c:pt idx="256">
                  <c:v>6.1174300000000001E-3</c:v>
                </c:pt>
                <c:pt idx="257">
                  <c:v>5.0286500000000012E-2</c:v>
                </c:pt>
                <c:pt idx="258">
                  <c:v>0.74570400000000026</c:v>
                </c:pt>
                <c:pt idx="259">
                  <c:v>0.13681399999999999</c:v>
                </c:pt>
                <c:pt idx="260">
                  <c:v>0.56250599999999973</c:v>
                </c:pt>
                <c:pt idx="261">
                  <c:v>3.6950100000000013E-2</c:v>
                </c:pt>
                <c:pt idx="262">
                  <c:v>0.49042900000000011</c:v>
                </c:pt>
                <c:pt idx="263">
                  <c:v>2.2279500000000007E-3</c:v>
                </c:pt>
                <c:pt idx="264">
                  <c:v>0.16379800000000005</c:v>
                </c:pt>
                <c:pt idx="265">
                  <c:v>1.0332899999999998</c:v>
                </c:pt>
                <c:pt idx="266">
                  <c:v>0.75064000000000031</c:v>
                </c:pt>
                <c:pt idx="267">
                  <c:v>0.44771</c:v>
                </c:pt>
                <c:pt idx="268">
                  <c:v>7.1791900000000033E-2</c:v>
                </c:pt>
                <c:pt idx="269">
                  <c:v>2.5664899999999998E-3</c:v>
                </c:pt>
                <c:pt idx="270">
                  <c:v>0.92771300000000001</c:v>
                </c:pt>
                <c:pt idx="271">
                  <c:v>0.71600299999999972</c:v>
                </c:pt>
                <c:pt idx="272">
                  <c:v>3.0998100000000001E-2</c:v>
                </c:pt>
                <c:pt idx="273">
                  <c:v>0.2929460000000001</c:v>
                </c:pt>
                <c:pt idx="274">
                  <c:v>0.95624100000000023</c:v>
                </c:pt>
                <c:pt idx="275">
                  <c:v>3.80097</c:v>
                </c:pt>
                <c:pt idx="276">
                  <c:v>0.20606700000000006</c:v>
                </c:pt>
                <c:pt idx="277">
                  <c:v>9.8604700000000045E-2</c:v>
                </c:pt>
                <c:pt idx="278">
                  <c:v>0.36085600000000012</c:v>
                </c:pt>
                <c:pt idx="279">
                  <c:v>1.7544299999999995</c:v>
                </c:pt>
                <c:pt idx="280">
                  <c:v>0.35387100000000021</c:v>
                </c:pt>
                <c:pt idx="281">
                  <c:v>1.4778999999999997E-2</c:v>
                </c:pt>
                <c:pt idx="282">
                  <c:v>0.66823399999999999</c:v>
                </c:pt>
                <c:pt idx="283">
                  <c:v>0.89890800000000004</c:v>
                </c:pt>
                <c:pt idx="284">
                  <c:v>3.7878000000000022E-4</c:v>
                </c:pt>
                <c:pt idx="285">
                  <c:v>0.85670500000000038</c:v>
                </c:pt>
                <c:pt idx="286">
                  <c:v>0.47707400000000011</c:v>
                </c:pt>
                <c:pt idx="287">
                  <c:v>1.2105699999999995</c:v>
                </c:pt>
                <c:pt idx="288">
                  <c:v>0.444909</c:v>
                </c:pt>
                <c:pt idx="289">
                  <c:v>0.125274</c:v>
                </c:pt>
                <c:pt idx="290">
                  <c:v>0.32316600000000012</c:v>
                </c:pt>
                <c:pt idx="291">
                  <c:v>0.3286880000000002</c:v>
                </c:pt>
                <c:pt idx="292">
                  <c:v>0.39444600000000013</c:v>
                </c:pt>
                <c:pt idx="293">
                  <c:v>0.19132099999999994</c:v>
                </c:pt>
                <c:pt idx="294">
                  <c:v>0.39045200000000013</c:v>
                </c:pt>
                <c:pt idx="295">
                  <c:v>0.24036800000000005</c:v>
                </c:pt>
                <c:pt idx="296">
                  <c:v>2.4625999999999997</c:v>
                </c:pt>
                <c:pt idx="297">
                  <c:v>0.84630000000000005</c:v>
                </c:pt>
                <c:pt idx="298">
                  <c:v>1.2647199999999999E-2</c:v>
                </c:pt>
                <c:pt idx="299">
                  <c:v>0.14306700000000006</c:v>
                </c:pt>
                <c:pt idx="300">
                  <c:v>1.0588100000000001E-2</c:v>
                </c:pt>
                <c:pt idx="301">
                  <c:v>0.68146099999999976</c:v>
                </c:pt>
                <c:pt idx="302">
                  <c:v>6.3999500000000015E-3</c:v>
                </c:pt>
                <c:pt idx="303">
                  <c:v>4.8957399999999998E-2</c:v>
                </c:pt>
                <c:pt idx="304">
                  <c:v>0.10340299999999998</c:v>
                </c:pt>
                <c:pt idx="305">
                  <c:v>0.14976800000000007</c:v>
                </c:pt>
                <c:pt idx="306">
                  <c:v>7.8813800000000003E-2</c:v>
                </c:pt>
                <c:pt idx="307">
                  <c:v>2.2473100000000013E-2</c:v>
                </c:pt>
                <c:pt idx="308">
                  <c:v>3.8615300000000014E-4</c:v>
                </c:pt>
                <c:pt idx="309">
                  <c:v>3.8713000000000012E-4</c:v>
                </c:pt>
                <c:pt idx="310">
                  <c:v>1.966320000000001E-3</c:v>
                </c:pt>
                <c:pt idx="311">
                  <c:v>9.4163900000000023E-2</c:v>
                </c:pt>
                <c:pt idx="312">
                  <c:v>0.15459200000000006</c:v>
                </c:pt>
                <c:pt idx="313">
                  <c:v>8.277120000000002E-4</c:v>
                </c:pt>
                <c:pt idx="314">
                  <c:v>5.8410300000000014E-3</c:v>
                </c:pt>
                <c:pt idx="315">
                  <c:v>0.76202300000000023</c:v>
                </c:pt>
                <c:pt idx="316">
                  <c:v>0.52632999999999996</c:v>
                </c:pt>
                <c:pt idx="317">
                  <c:v>0.41343200000000002</c:v>
                </c:pt>
                <c:pt idx="318">
                  <c:v>0.53237900000000005</c:v>
                </c:pt>
                <c:pt idx="319">
                  <c:v>0.27412700000000001</c:v>
                </c:pt>
                <c:pt idx="320">
                  <c:v>1.30897</c:v>
                </c:pt>
                <c:pt idx="321">
                  <c:v>0.127388</c:v>
                </c:pt>
                <c:pt idx="322">
                  <c:v>0.33191500000000013</c:v>
                </c:pt>
                <c:pt idx="323">
                  <c:v>8.8807600000000028E-2</c:v>
                </c:pt>
                <c:pt idx="324">
                  <c:v>2.5086200000000009E-3</c:v>
                </c:pt>
                <c:pt idx="325">
                  <c:v>1.9750600000000007E-3</c:v>
                </c:pt>
                <c:pt idx="326">
                  <c:v>1.2986100000000004E-3</c:v>
                </c:pt>
                <c:pt idx="327">
                  <c:v>3.1671700000000017E-3</c:v>
                </c:pt>
                <c:pt idx="328">
                  <c:v>4.7123699999999999</c:v>
                </c:pt>
                <c:pt idx="329">
                  <c:v>0.54593499999999973</c:v>
                </c:pt>
                <c:pt idx="330">
                  <c:v>5.4851900000000016E-2</c:v>
                </c:pt>
                <c:pt idx="331">
                  <c:v>0.40401800000000015</c:v>
                </c:pt>
                <c:pt idx="332">
                  <c:v>3.494330000000001E-2</c:v>
                </c:pt>
                <c:pt idx="333">
                  <c:v>3.8451000000000018E-4</c:v>
                </c:pt>
                <c:pt idx="334">
                  <c:v>9.7159700000000004E-4</c:v>
                </c:pt>
                <c:pt idx="335">
                  <c:v>3.7878000000000022E-4</c:v>
                </c:pt>
                <c:pt idx="336">
                  <c:v>0.19018599999999997</c:v>
                </c:pt>
                <c:pt idx="337">
                  <c:v>4.0391800000000018E-4</c:v>
                </c:pt>
                <c:pt idx="338">
                  <c:v>2.5868700000000001E-2</c:v>
                </c:pt>
                <c:pt idx="339">
                  <c:v>0.14546600000000007</c:v>
                </c:pt>
                <c:pt idx="340">
                  <c:v>6.0858200000000015E-2</c:v>
                </c:pt>
                <c:pt idx="341">
                  <c:v>0.43019200000000002</c:v>
                </c:pt>
                <c:pt idx="342">
                  <c:v>4.8550500000000014E-3</c:v>
                </c:pt>
                <c:pt idx="343">
                  <c:v>5.1308600000000017E-2</c:v>
                </c:pt>
                <c:pt idx="344">
                  <c:v>2.7443000000000006E-2</c:v>
                </c:pt>
                <c:pt idx="345">
                  <c:v>1.7630000000000005E-3</c:v>
                </c:pt>
                <c:pt idx="346">
                  <c:v>0.49485000000000012</c:v>
                </c:pt>
                <c:pt idx="347">
                  <c:v>0.221751</c:v>
                </c:pt>
                <c:pt idx="348">
                  <c:v>1.4740400000000004E-2</c:v>
                </c:pt>
                <c:pt idx="349">
                  <c:v>0.58302999999999983</c:v>
                </c:pt>
                <c:pt idx="350">
                  <c:v>4.2246899999999997E-2</c:v>
                </c:pt>
                <c:pt idx="351">
                  <c:v>5.0608000000000011E-4</c:v>
                </c:pt>
                <c:pt idx="352">
                  <c:v>6.4191700000000018E-3</c:v>
                </c:pt>
                <c:pt idx="353">
                  <c:v>0.49148700000000012</c:v>
                </c:pt>
                <c:pt idx="354">
                  <c:v>2.06626E-2</c:v>
                </c:pt>
                <c:pt idx="355">
                  <c:v>0.21024100000000007</c:v>
                </c:pt>
                <c:pt idx="356">
                  <c:v>1.4365500000000004E-3</c:v>
                </c:pt>
                <c:pt idx="357">
                  <c:v>0.17752799999999999</c:v>
                </c:pt>
                <c:pt idx="358">
                  <c:v>3.7370100000000017E-2</c:v>
                </c:pt>
                <c:pt idx="359">
                  <c:v>0.13293400000000005</c:v>
                </c:pt>
                <c:pt idx="360">
                  <c:v>0.17329000000000006</c:v>
                </c:pt>
                <c:pt idx="361">
                  <c:v>1.82107</c:v>
                </c:pt>
                <c:pt idx="362">
                  <c:v>1.6618899999999999E-2</c:v>
                </c:pt>
                <c:pt idx="363">
                  <c:v>2.3705399999999998E-2</c:v>
                </c:pt>
                <c:pt idx="364">
                  <c:v>0.48761200000000016</c:v>
                </c:pt>
                <c:pt idx="365">
                  <c:v>0.44239000000000001</c:v>
                </c:pt>
                <c:pt idx="366">
                  <c:v>5.9198100000000003E-2</c:v>
                </c:pt>
                <c:pt idx="367">
                  <c:v>3.2265800000000011E-2</c:v>
                </c:pt>
                <c:pt idx="368">
                  <c:v>1.9932300000000003E-2</c:v>
                </c:pt>
                <c:pt idx="369">
                  <c:v>0.43351700000000021</c:v>
                </c:pt>
                <c:pt idx="370">
                  <c:v>4.4090800000000019E-3</c:v>
                </c:pt>
                <c:pt idx="371">
                  <c:v>1.0182500000000005E-3</c:v>
                </c:pt>
                <c:pt idx="372">
                  <c:v>0.76049299999999997</c:v>
                </c:pt>
                <c:pt idx="373">
                  <c:v>0.13493300000000005</c:v>
                </c:pt>
                <c:pt idx="374">
                  <c:v>0.82245199999999996</c:v>
                </c:pt>
                <c:pt idx="375">
                  <c:v>4.2966400000000035E-3</c:v>
                </c:pt>
                <c:pt idx="376">
                  <c:v>2.6050200000000001</c:v>
                </c:pt>
                <c:pt idx="377">
                  <c:v>0.79057999999999973</c:v>
                </c:pt>
                <c:pt idx="378">
                  <c:v>2.0672500000000007E-2</c:v>
                </c:pt>
                <c:pt idx="379">
                  <c:v>0.10883100000000002</c:v>
                </c:pt>
                <c:pt idx="380">
                  <c:v>0.44203700000000001</c:v>
                </c:pt>
                <c:pt idx="381">
                  <c:v>0.36057600000000012</c:v>
                </c:pt>
                <c:pt idx="382">
                  <c:v>4.1252800000000003E-3</c:v>
                </c:pt>
                <c:pt idx="383">
                  <c:v>2.3771899999999999E-2</c:v>
                </c:pt>
                <c:pt idx="384">
                  <c:v>0.120854</c:v>
                </c:pt>
                <c:pt idx="385">
                  <c:v>6.6144499999999995E-2</c:v>
                </c:pt>
                <c:pt idx="386">
                  <c:v>3.0562599999999986</c:v>
                </c:pt>
                <c:pt idx="387">
                  <c:v>0.79889900000000025</c:v>
                </c:pt>
                <c:pt idx="388">
                  <c:v>0.13450999999999999</c:v>
                </c:pt>
                <c:pt idx="389">
                  <c:v>6.8089700000000019E-3</c:v>
                </c:pt>
                <c:pt idx="390">
                  <c:v>4.9080000000000022E-4</c:v>
                </c:pt>
                <c:pt idx="391">
                  <c:v>0.21203300000000005</c:v>
                </c:pt>
                <c:pt idx="392">
                  <c:v>5.0179500000000002E-3</c:v>
                </c:pt>
                <c:pt idx="393">
                  <c:v>0.40493000000000001</c:v>
                </c:pt>
                <c:pt idx="394">
                  <c:v>5.1000000000000004E-4</c:v>
                </c:pt>
                <c:pt idx="395">
                  <c:v>7.6141500000000001E-3</c:v>
                </c:pt>
                <c:pt idx="396">
                  <c:v>0.115368</c:v>
                </c:pt>
                <c:pt idx="397">
                  <c:v>0.10516300000000005</c:v>
                </c:pt>
                <c:pt idx="398">
                  <c:v>0.56640699999999977</c:v>
                </c:pt>
                <c:pt idx="399">
                  <c:v>0.20771600000000007</c:v>
                </c:pt>
                <c:pt idx="400">
                  <c:v>0.16909700000000005</c:v>
                </c:pt>
                <c:pt idx="401">
                  <c:v>1.00238</c:v>
                </c:pt>
                <c:pt idx="402">
                  <c:v>8.2633900000000024E-2</c:v>
                </c:pt>
                <c:pt idx="403">
                  <c:v>0.13654100000000005</c:v>
                </c:pt>
                <c:pt idx="404">
                  <c:v>0.15263900000000005</c:v>
                </c:pt>
                <c:pt idx="405">
                  <c:v>3.9167599999999987</c:v>
                </c:pt>
                <c:pt idx="406">
                  <c:v>4.277100000000002E-4</c:v>
                </c:pt>
                <c:pt idx="407">
                  <c:v>5.6309100000000001E-2</c:v>
                </c:pt>
                <c:pt idx="408">
                  <c:v>1.0641700000000004E-2</c:v>
                </c:pt>
                <c:pt idx="409">
                  <c:v>6.3308299999999998E-2</c:v>
                </c:pt>
                <c:pt idx="410">
                  <c:v>0.17782100000000001</c:v>
                </c:pt>
                <c:pt idx="411">
                  <c:v>5.0608000000000011E-4</c:v>
                </c:pt>
                <c:pt idx="412">
                  <c:v>1.23354E-3</c:v>
                </c:pt>
                <c:pt idx="413">
                  <c:v>1.9331300000000004E-3</c:v>
                </c:pt>
                <c:pt idx="414">
                  <c:v>0.23116</c:v>
                </c:pt>
                <c:pt idx="415">
                  <c:v>2.369899999999999</c:v>
                </c:pt>
                <c:pt idx="416">
                  <c:v>0.55485099999999998</c:v>
                </c:pt>
                <c:pt idx="417">
                  <c:v>1.79451</c:v>
                </c:pt>
                <c:pt idx="418">
                  <c:v>1.41619E-2</c:v>
                </c:pt>
                <c:pt idx="419">
                  <c:v>4.36368E-3</c:v>
                </c:pt>
                <c:pt idx="420">
                  <c:v>6.3413600000000025E-3</c:v>
                </c:pt>
                <c:pt idx="421">
                  <c:v>0.14848000000000006</c:v>
                </c:pt>
                <c:pt idx="422">
                  <c:v>0.14343500000000006</c:v>
                </c:pt>
                <c:pt idx="423">
                  <c:v>27.415800000000001</c:v>
                </c:pt>
                <c:pt idx="424">
                  <c:v>2.237550000000001E-2</c:v>
                </c:pt>
                <c:pt idx="425">
                  <c:v>4.277100000000002E-4</c:v>
                </c:pt>
                <c:pt idx="426">
                  <c:v>4.9723000000000031E-4</c:v>
                </c:pt>
                <c:pt idx="427">
                  <c:v>0.4056030000000001</c:v>
                </c:pt>
                <c:pt idx="428">
                  <c:v>0.45991800000000016</c:v>
                </c:pt>
                <c:pt idx="429">
                  <c:v>0.50744800000000001</c:v>
                </c:pt>
                <c:pt idx="430">
                  <c:v>1.49786E-2</c:v>
                </c:pt>
                <c:pt idx="431">
                  <c:v>2.9394499999999994E-2</c:v>
                </c:pt>
                <c:pt idx="432">
                  <c:v>4.7054200000000018E-3</c:v>
                </c:pt>
                <c:pt idx="433">
                  <c:v>0.83807299999999996</c:v>
                </c:pt>
                <c:pt idx="434">
                  <c:v>1.26613E-2</c:v>
                </c:pt>
                <c:pt idx="435">
                  <c:v>9.7925200000000007E-3</c:v>
                </c:pt>
                <c:pt idx="436">
                  <c:v>3.9190299999999989</c:v>
                </c:pt>
                <c:pt idx="437">
                  <c:v>0.540968</c:v>
                </c:pt>
                <c:pt idx="438">
                  <c:v>0.19449800000000006</c:v>
                </c:pt>
                <c:pt idx="439">
                  <c:v>3.1980000000000001E-2</c:v>
                </c:pt>
                <c:pt idx="440">
                  <c:v>3.7074200000000015E-2</c:v>
                </c:pt>
                <c:pt idx="441">
                  <c:v>0.66566099999999995</c:v>
                </c:pt>
                <c:pt idx="442">
                  <c:v>4.0611500000000002E-2</c:v>
                </c:pt>
                <c:pt idx="443">
                  <c:v>0.37815900000000002</c:v>
                </c:pt>
                <c:pt idx="444">
                  <c:v>2.9458999999999999E-2</c:v>
                </c:pt>
                <c:pt idx="445">
                  <c:v>0.17801700000000006</c:v>
                </c:pt>
                <c:pt idx="446">
                  <c:v>0.449546</c:v>
                </c:pt>
                <c:pt idx="447">
                  <c:v>0.17986300000000005</c:v>
                </c:pt>
                <c:pt idx="448">
                  <c:v>0.61993799999999999</c:v>
                </c:pt>
                <c:pt idx="449">
                  <c:v>7.8777100000000013E-3</c:v>
                </c:pt>
                <c:pt idx="450">
                  <c:v>0.12148600000000002</c:v>
                </c:pt>
                <c:pt idx="451">
                  <c:v>3.5040400000000008E-3</c:v>
                </c:pt>
                <c:pt idx="452">
                  <c:v>5.2905800000000013E-3</c:v>
                </c:pt>
                <c:pt idx="453">
                  <c:v>7.7767300000000043E-4</c:v>
                </c:pt>
                <c:pt idx="454">
                  <c:v>4.4329000000000021E-4</c:v>
                </c:pt>
                <c:pt idx="455">
                  <c:v>0.53615400000000002</c:v>
                </c:pt>
                <c:pt idx="456">
                  <c:v>3.682259999999999</c:v>
                </c:pt>
                <c:pt idx="457">
                  <c:v>4.0549999999999996E-3</c:v>
                </c:pt>
                <c:pt idx="458">
                  <c:v>0.32438600000000023</c:v>
                </c:pt>
                <c:pt idx="459">
                  <c:v>1.0382000000000001E-2</c:v>
                </c:pt>
                <c:pt idx="460">
                  <c:v>0.22940300000000005</c:v>
                </c:pt>
                <c:pt idx="461">
                  <c:v>0.47605600000000009</c:v>
                </c:pt>
                <c:pt idx="462">
                  <c:v>7.4507500000000032E-4</c:v>
                </c:pt>
                <c:pt idx="463">
                  <c:v>2.7742100000000009E-3</c:v>
                </c:pt>
                <c:pt idx="464">
                  <c:v>5.1000000000000004E-4</c:v>
                </c:pt>
                <c:pt idx="465">
                  <c:v>0.60154399999999997</c:v>
                </c:pt>
                <c:pt idx="466">
                  <c:v>2.81905E-3</c:v>
                </c:pt>
                <c:pt idx="467">
                  <c:v>0.14593800000000007</c:v>
                </c:pt>
                <c:pt idx="468">
                  <c:v>4.44798E-2</c:v>
                </c:pt>
                <c:pt idx="469">
                  <c:v>4.277100000000002E-4</c:v>
                </c:pt>
                <c:pt idx="470">
                  <c:v>1.4524499999999999E-2</c:v>
                </c:pt>
                <c:pt idx="471">
                  <c:v>0.10024600000000003</c:v>
                </c:pt>
                <c:pt idx="472">
                  <c:v>0.17153800000000005</c:v>
                </c:pt>
                <c:pt idx="473">
                  <c:v>4.6784000000000018E-3</c:v>
                </c:pt>
                <c:pt idx="474">
                  <c:v>0.29062500000000002</c:v>
                </c:pt>
                <c:pt idx="475">
                  <c:v>2.8814200000000002E-2</c:v>
                </c:pt>
                <c:pt idx="476">
                  <c:v>0.29660900000000001</c:v>
                </c:pt>
                <c:pt idx="477">
                  <c:v>8.5767000000000048E-3</c:v>
                </c:pt>
                <c:pt idx="478">
                  <c:v>8.5141400000000006E-2</c:v>
                </c:pt>
                <c:pt idx="479">
                  <c:v>0.87116300000000002</c:v>
                </c:pt>
                <c:pt idx="480">
                  <c:v>0.63964000000000032</c:v>
                </c:pt>
                <c:pt idx="481">
                  <c:v>0.21351100000000006</c:v>
                </c:pt>
                <c:pt idx="482">
                  <c:v>7.5458400000000001</c:v>
                </c:pt>
                <c:pt idx="483">
                  <c:v>2.4773000000000007E-2</c:v>
                </c:pt>
                <c:pt idx="484">
                  <c:v>0.37546600000000013</c:v>
                </c:pt>
                <c:pt idx="485">
                  <c:v>1.0928199999999999</c:v>
                </c:pt>
                <c:pt idx="486">
                  <c:v>4.7402200000000025E-3</c:v>
                </c:pt>
                <c:pt idx="487">
                  <c:v>0.20906100000000005</c:v>
                </c:pt>
                <c:pt idx="488">
                  <c:v>8.4563800000000064E-3</c:v>
                </c:pt>
                <c:pt idx="489">
                  <c:v>5.1591199999999999E-4</c:v>
                </c:pt>
                <c:pt idx="490">
                  <c:v>1.9287200000000005E-3</c:v>
                </c:pt>
                <c:pt idx="491">
                  <c:v>2.0854100000000007E-2</c:v>
                </c:pt>
                <c:pt idx="492">
                  <c:v>0.17222299999999999</c:v>
                </c:pt>
                <c:pt idx="493">
                  <c:v>3.7878000000000022E-4</c:v>
                </c:pt>
                <c:pt idx="494">
                  <c:v>2.9016900000000002E-3</c:v>
                </c:pt>
                <c:pt idx="495">
                  <c:v>4.3503800000000002E-2</c:v>
                </c:pt>
                <c:pt idx="496">
                  <c:v>1.40131E-3</c:v>
                </c:pt>
                <c:pt idx="497">
                  <c:v>2.538419999999999</c:v>
                </c:pt>
                <c:pt idx="498">
                  <c:v>2.412129999999999</c:v>
                </c:pt>
                <c:pt idx="499">
                  <c:v>4.9627600000000018E-3</c:v>
                </c:pt>
                <c:pt idx="500">
                  <c:v>3.7563000000000012E-4</c:v>
                </c:pt>
                <c:pt idx="501">
                  <c:v>7.226620000000003E-2</c:v>
                </c:pt>
                <c:pt idx="502">
                  <c:v>2.2417099999999999</c:v>
                </c:pt>
                <c:pt idx="503">
                  <c:v>7.5214100000000018E-3</c:v>
                </c:pt>
                <c:pt idx="504">
                  <c:v>3.4116900000000002E-3</c:v>
                </c:pt>
                <c:pt idx="505">
                  <c:v>0.26257800000000009</c:v>
                </c:pt>
                <c:pt idx="506">
                  <c:v>0.66726500000000022</c:v>
                </c:pt>
                <c:pt idx="507">
                  <c:v>7.1499300000000002E-2</c:v>
                </c:pt>
                <c:pt idx="508">
                  <c:v>0.73800200000000005</c:v>
                </c:pt>
                <c:pt idx="509">
                  <c:v>5.0608000000000011E-4</c:v>
                </c:pt>
                <c:pt idx="510">
                  <c:v>2.0481900000000015E-2</c:v>
                </c:pt>
                <c:pt idx="511">
                  <c:v>0.63023000000000018</c:v>
                </c:pt>
                <c:pt idx="512">
                  <c:v>2.6048700000000009E-3</c:v>
                </c:pt>
                <c:pt idx="513">
                  <c:v>0.62108000000000019</c:v>
                </c:pt>
                <c:pt idx="514">
                  <c:v>0.21489100000000005</c:v>
                </c:pt>
                <c:pt idx="515">
                  <c:v>3.9293400000000006E-2</c:v>
                </c:pt>
                <c:pt idx="516">
                  <c:v>1.3512800000000004E-2</c:v>
                </c:pt>
                <c:pt idx="517">
                  <c:v>0.38212500000000021</c:v>
                </c:pt>
                <c:pt idx="518">
                  <c:v>4.1386300000000015E-2</c:v>
                </c:pt>
                <c:pt idx="519">
                  <c:v>2.1219100000000008E-2</c:v>
                </c:pt>
                <c:pt idx="520">
                  <c:v>0.115353</c:v>
                </c:pt>
                <c:pt idx="521">
                  <c:v>0.124308</c:v>
                </c:pt>
                <c:pt idx="522">
                  <c:v>2.5767399999999999E-2</c:v>
                </c:pt>
                <c:pt idx="523">
                  <c:v>25.96149999999999</c:v>
                </c:pt>
                <c:pt idx="524">
                  <c:v>0.227386</c:v>
                </c:pt>
                <c:pt idx="525">
                  <c:v>0.30941200000000013</c:v>
                </c:pt>
                <c:pt idx="526">
                  <c:v>6.552550000000002E-4</c:v>
                </c:pt>
                <c:pt idx="527">
                  <c:v>0.15381400000000006</c:v>
                </c:pt>
                <c:pt idx="528">
                  <c:v>1.1478999999999995</c:v>
                </c:pt>
                <c:pt idx="529">
                  <c:v>3.3949599999999998E-3</c:v>
                </c:pt>
                <c:pt idx="530">
                  <c:v>3.0996900000000009E-3</c:v>
                </c:pt>
                <c:pt idx="531">
                  <c:v>0.13234299999999999</c:v>
                </c:pt>
                <c:pt idx="532">
                  <c:v>1.86236</c:v>
                </c:pt>
                <c:pt idx="533">
                  <c:v>0.90563800000000005</c:v>
                </c:pt>
                <c:pt idx="534">
                  <c:v>2.9144300000000001E-2</c:v>
                </c:pt>
                <c:pt idx="535">
                  <c:v>2.206049999999999</c:v>
                </c:pt>
                <c:pt idx="536">
                  <c:v>3.0776200000000007E-2</c:v>
                </c:pt>
                <c:pt idx="537">
                  <c:v>3.13525E-3</c:v>
                </c:pt>
                <c:pt idx="538">
                  <c:v>4.277100000000002E-4</c:v>
                </c:pt>
                <c:pt idx="539">
                  <c:v>1.10572E-2</c:v>
                </c:pt>
                <c:pt idx="540">
                  <c:v>2.9429799999999999E-2</c:v>
                </c:pt>
                <c:pt idx="541">
                  <c:v>0.29273400000000005</c:v>
                </c:pt>
                <c:pt idx="542">
                  <c:v>0.13744100000000006</c:v>
                </c:pt>
                <c:pt idx="543">
                  <c:v>0.89798199999999972</c:v>
                </c:pt>
                <c:pt idx="544">
                  <c:v>0.33626300000000015</c:v>
                </c:pt>
                <c:pt idx="545">
                  <c:v>0.45953700000000003</c:v>
                </c:pt>
                <c:pt idx="546">
                  <c:v>8.3768700000000037E-4</c:v>
                </c:pt>
                <c:pt idx="547">
                  <c:v>0.59971799999999975</c:v>
                </c:pt>
                <c:pt idx="548">
                  <c:v>9.7436300000000003E-2</c:v>
                </c:pt>
                <c:pt idx="549">
                  <c:v>5.2339800000000018E-3</c:v>
                </c:pt>
                <c:pt idx="550">
                  <c:v>4.3935599999999998E-2</c:v>
                </c:pt>
                <c:pt idx="551">
                  <c:v>7.6123999999999997E-2</c:v>
                </c:pt>
                <c:pt idx="552">
                  <c:v>2.4622900000000007E-2</c:v>
                </c:pt>
                <c:pt idx="553">
                  <c:v>0.56962699999999999</c:v>
                </c:pt>
                <c:pt idx="554">
                  <c:v>2.5836400000000002E-2</c:v>
                </c:pt>
                <c:pt idx="555">
                  <c:v>7.1711600000000014E-2</c:v>
                </c:pt>
                <c:pt idx="556">
                  <c:v>8.2809400000000005E-3</c:v>
                </c:pt>
                <c:pt idx="557">
                  <c:v>0.38801400000000025</c:v>
                </c:pt>
                <c:pt idx="558">
                  <c:v>1.58656</c:v>
                </c:pt>
                <c:pt idx="559">
                  <c:v>0.11706200000000003</c:v>
                </c:pt>
                <c:pt idx="560">
                  <c:v>0.63026099999999996</c:v>
                </c:pt>
                <c:pt idx="561">
                  <c:v>0.15388099999999999</c:v>
                </c:pt>
                <c:pt idx="562">
                  <c:v>3.5748299999999997E-2</c:v>
                </c:pt>
                <c:pt idx="563">
                  <c:v>0.285553</c:v>
                </c:pt>
                <c:pt idx="564">
                  <c:v>0.70258100000000001</c:v>
                </c:pt>
                <c:pt idx="565">
                  <c:v>0.34270100000000003</c:v>
                </c:pt>
                <c:pt idx="566">
                  <c:v>1.7688200000000001E-2</c:v>
                </c:pt>
                <c:pt idx="567">
                  <c:v>2.7611100000000008</c:v>
                </c:pt>
                <c:pt idx="568">
                  <c:v>0.10224300000000003</c:v>
                </c:pt>
                <c:pt idx="569">
                  <c:v>4.4329000000000021E-4</c:v>
                </c:pt>
                <c:pt idx="570">
                  <c:v>0.19617199999999996</c:v>
                </c:pt>
                <c:pt idx="571">
                  <c:v>5.1000000000000004E-4</c:v>
                </c:pt>
                <c:pt idx="572">
                  <c:v>3.507440000000001E-3</c:v>
                </c:pt>
                <c:pt idx="573">
                  <c:v>4.277100000000002E-4</c:v>
                </c:pt>
                <c:pt idx="574">
                  <c:v>0.27601900000000001</c:v>
                </c:pt>
                <c:pt idx="575">
                  <c:v>6.6800700000000019E-4</c:v>
                </c:pt>
                <c:pt idx="576">
                  <c:v>3.5862500000000009E-3</c:v>
                </c:pt>
                <c:pt idx="577">
                  <c:v>0.2579300000000001</c:v>
                </c:pt>
                <c:pt idx="578">
                  <c:v>6.9540000000000018E-3</c:v>
                </c:pt>
                <c:pt idx="579">
                  <c:v>0.825461</c:v>
                </c:pt>
                <c:pt idx="580">
                  <c:v>0.70755000000000001</c:v>
                </c:pt>
                <c:pt idx="581">
                  <c:v>4.7654299999999997E-2</c:v>
                </c:pt>
                <c:pt idx="582">
                  <c:v>5.0608000000000011E-4</c:v>
                </c:pt>
                <c:pt idx="583">
                  <c:v>7.6875000000000012E-4</c:v>
                </c:pt>
                <c:pt idx="584">
                  <c:v>2.2672300000000012E-3</c:v>
                </c:pt>
                <c:pt idx="585">
                  <c:v>0.174175</c:v>
                </c:pt>
                <c:pt idx="586">
                  <c:v>0.24397900000000006</c:v>
                </c:pt>
                <c:pt idx="587">
                  <c:v>0.32657300000000011</c:v>
                </c:pt>
                <c:pt idx="588">
                  <c:v>1.5242900000000004E-3</c:v>
                </c:pt>
                <c:pt idx="589">
                  <c:v>6.2930399999999997E-2</c:v>
                </c:pt>
                <c:pt idx="590">
                  <c:v>1.2759599999999999E-2</c:v>
                </c:pt>
                <c:pt idx="591">
                  <c:v>2.7391200000000002</c:v>
                </c:pt>
                <c:pt idx="592">
                  <c:v>0.10210100000000003</c:v>
                </c:pt>
                <c:pt idx="593">
                  <c:v>6.1933400000000013E-2</c:v>
                </c:pt>
                <c:pt idx="594">
                  <c:v>6.8090800000000025E-4</c:v>
                </c:pt>
                <c:pt idx="595">
                  <c:v>0.224685</c:v>
                </c:pt>
                <c:pt idx="596">
                  <c:v>0.14471300000000006</c:v>
                </c:pt>
                <c:pt idx="597">
                  <c:v>9.8787600000000003E-2</c:v>
                </c:pt>
                <c:pt idx="598">
                  <c:v>6.835970000000002E-4</c:v>
                </c:pt>
                <c:pt idx="599">
                  <c:v>0.25732600000000011</c:v>
                </c:pt>
                <c:pt idx="600">
                  <c:v>8.782010000000005E-3</c:v>
                </c:pt>
                <c:pt idx="601">
                  <c:v>0.59728199999999976</c:v>
                </c:pt>
                <c:pt idx="602">
                  <c:v>0.83590299999999973</c:v>
                </c:pt>
                <c:pt idx="603">
                  <c:v>5.3826000000000021E-3</c:v>
                </c:pt>
                <c:pt idx="604">
                  <c:v>0.85190600000000005</c:v>
                </c:pt>
                <c:pt idx="605">
                  <c:v>0.34831300000000015</c:v>
                </c:pt>
                <c:pt idx="606">
                  <c:v>1.7856399999999994</c:v>
                </c:pt>
                <c:pt idx="607">
                  <c:v>0.30365400000000009</c:v>
                </c:pt>
                <c:pt idx="608">
                  <c:v>2.7591400000000002E-3</c:v>
                </c:pt>
                <c:pt idx="609">
                  <c:v>5.8314700000000004</c:v>
                </c:pt>
                <c:pt idx="610">
                  <c:v>1.5780400000000008E-3</c:v>
                </c:pt>
                <c:pt idx="611">
                  <c:v>2.2109400000000002E-3</c:v>
                </c:pt>
                <c:pt idx="612">
                  <c:v>3.7878000000000022E-4</c:v>
                </c:pt>
                <c:pt idx="613">
                  <c:v>2.30189E-3</c:v>
                </c:pt>
                <c:pt idx="614">
                  <c:v>0.3855260000000002</c:v>
                </c:pt>
                <c:pt idx="615">
                  <c:v>3.8713000000000012E-4</c:v>
                </c:pt>
                <c:pt idx="616">
                  <c:v>4.6296000000000016E-4</c:v>
                </c:pt>
                <c:pt idx="617">
                  <c:v>4.65183E-3</c:v>
                </c:pt>
                <c:pt idx="618">
                  <c:v>0.111717</c:v>
                </c:pt>
                <c:pt idx="619">
                  <c:v>0.22978299999999999</c:v>
                </c:pt>
                <c:pt idx="620">
                  <c:v>3.2529700000000009E-3</c:v>
                </c:pt>
                <c:pt idx="621">
                  <c:v>0.94213800000000003</c:v>
                </c:pt>
                <c:pt idx="622">
                  <c:v>7.7130500000000034E-3</c:v>
                </c:pt>
                <c:pt idx="623">
                  <c:v>3.8165999999999999E-2</c:v>
                </c:pt>
                <c:pt idx="624">
                  <c:v>0.25097700000000001</c:v>
                </c:pt>
                <c:pt idx="625">
                  <c:v>1.9791700000000006E-2</c:v>
                </c:pt>
                <c:pt idx="626">
                  <c:v>1.43889E-2</c:v>
                </c:pt>
                <c:pt idx="627">
                  <c:v>3.97285E-3</c:v>
                </c:pt>
                <c:pt idx="628">
                  <c:v>0.47759200000000002</c:v>
                </c:pt>
                <c:pt idx="629">
                  <c:v>6.9251000000000024E-4</c:v>
                </c:pt>
                <c:pt idx="630">
                  <c:v>4.2778900000000016E-2</c:v>
                </c:pt>
                <c:pt idx="631">
                  <c:v>2.5493600000000009E-2</c:v>
                </c:pt>
                <c:pt idx="632">
                  <c:v>1.5416500000000001E-2</c:v>
                </c:pt>
                <c:pt idx="633">
                  <c:v>0.79442500000000005</c:v>
                </c:pt>
                <c:pt idx="634">
                  <c:v>8.9080500000000007E-2</c:v>
                </c:pt>
                <c:pt idx="635">
                  <c:v>0.10770200000000005</c:v>
                </c:pt>
                <c:pt idx="636">
                  <c:v>0.57348500000000002</c:v>
                </c:pt>
                <c:pt idx="637">
                  <c:v>1.4757799999999996</c:v>
                </c:pt>
                <c:pt idx="638">
                  <c:v>7.5432900000000025E-2</c:v>
                </c:pt>
                <c:pt idx="639">
                  <c:v>0.33660200000000012</c:v>
                </c:pt>
                <c:pt idx="640">
                  <c:v>0.129187</c:v>
                </c:pt>
                <c:pt idx="641">
                  <c:v>2.5683100000000012E-3</c:v>
                </c:pt>
                <c:pt idx="642">
                  <c:v>0.31182400000000027</c:v>
                </c:pt>
                <c:pt idx="643">
                  <c:v>0.24533800000000006</c:v>
                </c:pt>
                <c:pt idx="644">
                  <c:v>0.43589000000000011</c:v>
                </c:pt>
                <c:pt idx="645">
                  <c:v>1.2863500000000005E-2</c:v>
                </c:pt>
                <c:pt idx="646">
                  <c:v>6.9820599999999997</c:v>
                </c:pt>
                <c:pt idx="647">
                  <c:v>0.12074400000000003</c:v>
                </c:pt>
                <c:pt idx="648">
                  <c:v>1.5046200000000001E-2</c:v>
                </c:pt>
                <c:pt idx="649">
                  <c:v>2.9091999999999998</c:v>
                </c:pt>
                <c:pt idx="650">
                  <c:v>0.93243900000000002</c:v>
                </c:pt>
                <c:pt idx="651">
                  <c:v>0.58480999999999983</c:v>
                </c:pt>
                <c:pt idx="652">
                  <c:v>0.10825000000000003</c:v>
                </c:pt>
                <c:pt idx="653">
                  <c:v>1.1935800000000005E-2</c:v>
                </c:pt>
                <c:pt idx="654">
                  <c:v>8.4815200000000021E-2</c:v>
                </c:pt>
                <c:pt idx="655">
                  <c:v>0.50861800000000001</c:v>
                </c:pt>
                <c:pt idx="656">
                  <c:v>0.13830600000000001</c:v>
                </c:pt>
                <c:pt idx="657">
                  <c:v>1.1631199999999999</c:v>
                </c:pt>
                <c:pt idx="658">
                  <c:v>0.24075099999999999</c:v>
                </c:pt>
                <c:pt idx="659">
                  <c:v>0.71152899999999997</c:v>
                </c:pt>
                <c:pt idx="660">
                  <c:v>8.3679000000000045E-4</c:v>
                </c:pt>
                <c:pt idx="661">
                  <c:v>5.7178300000000019E-4</c:v>
                </c:pt>
                <c:pt idx="662">
                  <c:v>1.1638200000000001E-3</c:v>
                </c:pt>
                <c:pt idx="663">
                  <c:v>8.0030000000000004E-2</c:v>
                </c:pt>
                <c:pt idx="664">
                  <c:v>2.8824100000000002E-3</c:v>
                </c:pt>
                <c:pt idx="665">
                  <c:v>21.334900000000008</c:v>
                </c:pt>
                <c:pt idx="666">
                  <c:v>1.39842</c:v>
                </c:pt>
                <c:pt idx="667">
                  <c:v>0.37384400000000012</c:v>
                </c:pt>
                <c:pt idx="668">
                  <c:v>0.23680200000000001</c:v>
                </c:pt>
                <c:pt idx="669">
                  <c:v>0.45742500000000008</c:v>
                </c:pt>
                <c:pt idx="670">
                  <c:v>10.374000000000002</c:v>
                </c:pt>
                <c:pt idx="671">
                  <c:v>0.35636600000000013</c:v>
                </c:pt>
                <c:pt idx="672">
                  <c:v>0.18773500000000007</c:v>
                </c:pt>
                <c:pt idx="673">
                  <c:v>3.4250700000000002E-2</c:v>
                </c:pt>
                <c:pt idx="674">
                  <c:v>1.1842999999999999</c:v>
                </c:pt>
                <c:pt idx="675">
                  <c:v>4.4329000000000021E-4</c:v>
                </c:pt>
                <c:pt idx="676">
                  <c:v>0.28548900000000021</c:v>
                </c:pt>
                <c:pt idx="677">
                  <c:v>0.21578400000000006</c:v>
                </c:pt>
                <c:pt idx="678">
                  <c:v>3.9602200000000001</c:v>
                </c:pt>
                <c:pt idx="679">
                  <c:v>0.42460500000000001</c:v>
                </c:pt>
                <c:pt idx="680">
                  <c:v>0.47268200000000016</c:v>
                </c:pt>
                <c:pt idx="681">
                  <c:v>3.8214700000000009E-3</c:v>
                </c:pt>
                <c:pt idx="682">
                  <c:v>1.5750900000000002E-2</c:v>
                </c:pt>
                <c:pt idx="683">
                  <c:v>0.2515670000000001</c:v>
                </c:pt>
                <c:pt idx="684">
                  <c:v>0.19953699999999999</c:v>
                </c:pt>
                <c:pt idx="685">
                  <c:v>2.86633</c:v>
                </c:pt>
                <c:pt idx="686">
                  <c:v>0.46168600000000015</c:v>
                </c:pt>
                <c:pt idx="687">
                  <c:v>8.102070000000005E-4</c:v>
                </c:pt>
                <c:pt idx="688">
                  <c:v>0.24194900000000011</c:v>
                </c:pt>
                <c:pt idx="689">
                  <c:v>5.2590200000000029E-4</c:v>
                </c:pt>
                <c:pt idx="690">
                  <c:v>1.8035300000000001E-2</c:v>
                </c:pt>
                <c:pt idx="691">
                  <c:v>0.66636799999999996</c:v>
                </c:pt>
                <c:pt idx="692">
                  <c:v>0.58301999999999976</c:v>
                </c:pt>
                <c:pt idx="693">
                  <c:v>1.5504000000000004E-2</c:v>
                </c:pt>
                <c:pt idx="694">
                  <c:v>5.7680000000000014E-4</c:v>
                </c:pt>
                <c:pt idx="695">
                  <c:v>5.1036900000000017E-2</c:v>
                </c:pt>
                <c:pt idx="696">
                  <c:v>7.3954099999999995E-2</c:v>
                </c:pt>
                <c:pt idx="697">
                  <c:v>0.34731000000000012</c:v>
                </c:pt>
                <c:pt idx="698">
                  <c:v>0.10514600000000003</c:v>
                </c:pt>
                <c:pt idx="699">
                  <c:v>5.7633500000000004E-2</c:v>
                </c:pt>
                <c:pt idx="700">
                  <c:v>4.277100000000002E-4</c:v>
                </c:pt>
                <c:pt idx="701">
                  <c:v>0.11431899999999996</c:v>
                </c:pt>
                <c:pt idx="702">
                  <c:v>0.22667399999999993</c:v>
                </c:pt>
                <c:pt idx="703">
                  <c:v>0.10135699999999997</c:v>
                </c:pt>
                <c:pt idx="704">
                  <c:v>1.8089999999999998E-2</c:v>
                </c:pt>
                <c:pt idx="705">
                  <c:v>6.5158500000000021E-4</c:v>
                </c:pt>
                <c:pt idx="706">
                  <c:v>6.1555600000000002E-2</c:v>
                </c:pt>
                <c:pt idx="707">
                  <c:v>1.3811599999999999</c:v>
                </c:pt>
                <c:pt idx="708">
                  <c:v>9.7472500000000004E-2</c:v>
                </c:pt>
                <c:pt idx="709">
                  <c:v>6.2971399999999997E-2</c:v>
                </c:pt>
                <c:pt idx="710">
                  <c:v>0.43492300000000012</c:v>
                </c:pt>
                <c:pt idx="711">
                  <c:v>1.0910599999999999</c:v>
                </c:pt>
                <c:pt idx="712">
                  <c:v>4.8173000000000001E-3</c:v>
                </c:pt>
                <c:pt idx="713">
                  <c:v>3.8451000000000018E-4</c:v>
                </c:pt>
                <c:pt idx="714">
                  <c:v>0.36830800000000014</c:v>
                </c:pt>
                <c:pt idx="715">
                  <c:v>0.35577700000000001</c:v>
                </c:pt>
                <c:pt idx="716">
                  <c:v>1.1184999999999999E-3</c:v>
                </c:pt>
                <c:pt idx="717">
                  <c:v>0.19178400000000001</c:v>
                </c:pt>
                <c:pt idx="718">
                  <c:v>0.4798880000000002</c:v>
                </c:pt>
                <c:pt idx="719">
                  <c:v>5.1814800000000001E-2</c:v>
                </c:pt>
                <c:pt idx="720">
                  <c:v>6.6142400000000004E-3</c:v>
                </c:pt>
                <c:pt idx="721">
                  <c:v>0.45799300000000004</c:v>
                </c:pt>
                <c:pt idx="722">
                  <c:v>2.5486999999999999E-2</c:v>
                </c:pt>
                <c:pt idx="723">
                  <c:v>0.13036</c:v>
                </c:pt>
                <c:pt idx="724">
                  <c:v>5.440370000000002E-2</c:v>
                </c:pt>
                <c:pt idx="725">
                  <c:v>8.0139400000000006E-3</c:v>
                </c:pt>
                <c:pt idx="726">
                  <c:v>3.2489400000000009E-3</c:v>
                </c:pt>
                <c:pt idx="727">
                  <c:v>5.9236400000000035E-3</c:v>
                </c:pt>
                <c:pt idx="728">
                  <c:v>0.353794</c:v>
                </c:pt>
                <c:pt idx="729">
                  <c:v>0.47635500000000008</c:v>
                </c:pt>
                <c:pt idx="730">
                  <c:v>2.4281500000000008E-2</c:v>
                </c:pt>
                <c:pt idx="731">
                  <c:v>8.0110600000000004E-3</c:v>
                </c:pt>
                <c:pt idx="732">
                  <c:v>4.5581600000000014E-2</c:v>
                </c:pt>
                <c:pt idx="733">
                  <c:v>5.0608000000000011E-4</c:v>
                </c:pt>
                <c:pt idx="734">
                  <c:v>7.5770199999999996E-2</c:v>
                </c:pt>
                <c:pt idx="735">
                  <c:v>1.3272600000000001E-2</c:v>
                </c:pt>
                <c:pt idx="736">
                  <c:v>0.31909300000000002</c:v>
                </c:pt>
                <c:pt idx="737">
                  <c:v>0.14038600000000001</c:v>
                </c:pt>
                <c:pt idx="738">
                  <c:v>9.420430000000006E-2</c:v>
                </c:pt>
                <c:pt idx="739">
                  <c:v>0.16097500000000001</c:v>
                </c:pt>
                <c:pt idx="740">
                  <c:v>1.036</c:v>
                </c:pt>
                <c:pt idx="741">
                  <c:v>8.3387800000000035E-4</c:v>
                </c:pt>
                <c:pt idx="742">
                  <c:v>0.59898499999999977</c:v>
                </c:pt>
                <c:pt idx="743">
                  <c:v>0.80968000000000018</c:v>
                </c:pt>
                <c:pt idx="744">
                  <c:v>4.8055099999999996E-2</c:v>
                </c:pt>
                <c:pt idx="745">
                  <c:v>2.1455599999999998E-2</c:v>
                </c:pt>
                <c:pt idx="746">
                  <c:v>3.8713000000000012E-4</c:v>
                </c:pt>
                <c:pt idx="747">
                  <c:v>0.412163</c:v>
                </c:pt>
                <c:pt idx="748">
                  <c:v>1.7055299999999999E-2</c:v>
                </c:pt>
                <c:pt idx="749">
                  <c:v>3.2736499999999999E-3</c:v>
                </c:pt>
                <c:pt idx="750">
                  <c:v>0.17078800000000005</c:v>
                </c:pt>
                <c:pt idx="751">
                  <c:v>19.720800000000001</c:v>
                </c:pt>
                <c:pt idx="752">
                  <c:v>7.1421200000000018E-3</c:v>
                </c:pt>
                <c:pt idx="753">
                  <c:v>1.6595000000000004E-3</c:v>
                </c:pt>
                <c:pt idx="754">
                  <c:v>4.9585000000000026E-4</c:v>
                </c:pt>
                <c:pt idx="755">
                  <c:v>0.45469200000000004</c:v>
                </c:pt>
                <c:pt idx="756">
                  <c:v>1.969170000000001E-3</c:v>
                </c:pt>
                <c:pt idx="757">
                  <c:v>2.7889400000000009E-2</c:v>
                </c:pt>
                <c:pt idx="758">
                  <c:v>0.111461</c:v>
                </c:pt>
                <c:pt idx="759">
                  <c:v>3.9604199999999999E-2</c:v>
                </c:pt>
                <c:pt idx="760">
                  <c:v>0.18254600000000007</c:v>
                </c:pt>
                <c:pt idx="761">
                  <c:v>4.277100000000002E-4</c:v>
                </c:pt>
                <c:pt idx="762">
                  <c:v>2.236370000000001E-3</c:v>
                </c:pt>
                <c:pt idx="763">
                  <c:v>0.27962100000000001</c:v>
                </c:pt>
                <c:pt idx="764">
                  <c:v>9.6311100000000011E-2</c:v>
                </c:pt>
                <c:pt idx="765">
                  <c:v>3.3006000000000001E-2</c:v>
                </c:pt>
                <c:pt idx="766">
                  <c:v>1.3469999999999999E-2</c:v>
                </c:pt>
                <c:pt idx="767">
                  <c:v>8.9204700000000035</c:v>
                </c:pt>
                <c:pt idx="768">
                  <c:v>5.8044199999999983E-2</c:v>
                </c:pt>
                <c:pt idx="769">
                  <c:v>4.9723000000000031E-4</c:v>
                </c:pt>
                <c:pt idx="770">
                  <c:v>7.9430600000000032E-2</c:v>
                </c:pt>
                <c:pt idx="771">
                  <c:v>8.1959500000000016</c:v>
                </c:pt>
                <c:pt idx="772">
                  <c:v>0.12226500000000005</c:v>
                </c:pt>
                <c:pt idx="773">
                  <c:v>0.17170400000000005</c:v>
                </c:pt>
                <c:pt idx="774">
                  <c:v>3.3207900000000001</c:v>
                </c:pt>
                <c:pt idx="775">
                  <c:v>4.1498700000000013E-2</c:v>
                </c:pt>
                <c:pt idx="776">
                  <c:v>0.13907800000000001</c:v>
                </c:pt>
                <c:pt idx="777">
                  <c:v>4.277100000000002E-4</c:v>
                </c:pt>
                <c:pt idx="778">
                  <c:v>1.6272700000000005E-3</c:v>
                </c:pt>
                <c:pt idx="779">
                  <c:v>7.8911199999999997E-3</c:v>
                </c:pt>
                <c:pt idx="780">
                  <c:v>8.8706000000000063E-2</c:v>
                </c:pt>
                <c:pt idx="781">
                  <c:v>0.17500099999999999</c:v>
                </c:pt>
                <c:pt idx="782">
                  <c:v>0.19092000000000001</c:v>
                </c:pt>
                <c:pt idx="783">
                  <c:v>0.117841</c:v>
                </c:pt>
                <c:pt idx="784">
                  <c:v>4.0064300000000018E-3</c:v>
                </c:pt>
                <c:pt idx="785">
                  <c:v>3.2165900000000009E-3</c:v>
                </c:pt>
                <c:pt idx="786">
                  <c:v>4.8685099999999995E-3</c:v>
                </c:pt>
                <c:pt idx="787">
                  <c:v>0.42667600000000011</c:v>
                </c:pt>
                <c:pt idx="788">
                  <c:v>2.499330000000001E-3</c:v>
                </c:pt>
                <c:pt idx="789">
                  <c:v>4.2919500000000018E-3</c:v>
                </c:pt>
                <c:pt idx="790">
                  <c:v>4.7686199999999998E-2</c:v>
                </c:pt>
                <c:pt idx="791">
                  <c:v>1.8012299999999998E-2</c:v>
                </c:pt>
                <c:pt idx="792">
                  <c:v>2.8149400000000002E-3</c:v>
                </c:pt>
                <c:pt idx="793">
                  <c:v>2.7026499999999992E-2</c:v>
                </c:pt>
                <c:pt idx="794">
                  <c:v>0.14632000000000001</c:v>
                </c:pt>
                <c:pt idx="795">
                  <c:v>4.277100000000002E-4</c:v>
                </c:pt>
                <c:pt idx="796">
                  <c:v>0.22195999999999999</c:v>
                </c:pt>
                <c:pt idx="797">
                  <c:v>0.32733800000000013</c:v>
                </c:pt>
                <c:pt idx="798">
                  <c:v>7.1185099999999998E-3</c:v>
                </c:pt>
                <c:pt idx="799">
                  <c:v>0.22216900000000001</c:v>
                </c:pt>
                <c:pt idx="800">
                  <c:v>0.16470399999999999</c:v>
                </c:pt>
                <c:pt idx="801">
                  <c:v>5.0728700000000025E-4</c:v>
                </c:pt>
                <c:pt idx="802">
                  <c:v>8.8406800000000035E-2</c:v>
                </c:pt>
                <c:pt idx="803">
                  <c:v>4.277100000000002E-4</c:v>
                </c:pt>
                <c:pt idx="804">
                  <c:v>1.6063700000000007E-2</c:v>
                </c:pt>
                <c:pt idx="805">
                  <c:v>5.8315100000000002E-2</c:v>
                </c:pt>
                <c:pt idx="806">
                  <c:v>0.140321</c:v>
                </c:pt>
                <c:pt idx="807">
                  <c:v>7.3142299999999993E-2</c:v>
                </c:pt>
                <c:pt idx="808">
                  <c:v>4.1640399999999973</c:v>
                </c:pt>
                <c:pt idx="809">
                  <c:v>4.277100000000002E-4</c:v>
                </c:pt>
                <c:pt idx="810">
                  <c:v>8.763540000000003E-2</c:v>
                </c:pt>
                <c:pt idx="811">
                  <c:v>6.81948E-2</c:v>
                </c:pt>
                <c:pt idx="812">
                  <c:v>1.1607099999999999</c:v>
                </c:pt>
                <c:pt idx="813">
                  <c:v>0.39250900000000011</c:v>
                </c:pt>
                <c:pt idx="814">
                  <c:v>2.9142899999999999E-3</c:v>
                </c:pt>
                <c:pt idx="815">
                  <c:v>0.28462300000000001</c:v>
                </c:pt>
                <c:pt idx="816">
                  <c:v>1.6210300000000005E-3</c:v>
                </c:pt>
                <c:pt idx="817">
                  <c:v>0.21789900000000006</c:v>
                </c:pt>
                <c:pt idx="818">
                  <c:v>4.1088699999999999E-2</c:v>
                </c:pt>
                <c:pt idx="819">
                  <c:v>0.23818700000000001</c:v>
                </c:pt>
                <c:pt idx="820">
                  <c:v>0.34481100000000015</c:v>
                </c:pt>
                <c:pt idx="821">
                  <c:v>9.9748600000000007E-2</c:v>
                </c:pt>
                <c:pt idx="822">
                  <c:v>0.59081399999999951</c:v>
                </c:pt>
                <c:pt idx="823">
                  <c:v>7.419260000000003E-3</c:v>
                </c:pt>
                <c:pt idx="824">
                  <c:v>1.0764800000000001</c:v>
                </c:pt>
                <c:pt idx="825">
                  <c:v>3.3554999999999993</c:v>
                </c:pt>
                <c:pt idx="826">
                  <c:v>5.6806200000000015E-2</c:v>
                </c:pt>
                <c:pt idx="827">
                  <c:v>29.3429</c:v>
                </c:pt>
                <c:pt idx="828">
                  <c:v>0.47832200000000014</c:v>
                </c:pt>
                <c:pt idx="829">
                  <c:v>0.13201199999999999</c:v>
                </c:pt>
                <c:pt idx="830">
                  <c:v>6.8573599999999998E-2</c:v>
                </c:pt>
                <c:pt idx="831">
                  <c:v>0.48909800000000009</c:v>
                </c:pt>
              </c:numCache>
            </c:numRef>
          </c:xVal>
          <c:yVal>
            <c:numRef>
              <c:f>'uhr-DID-144_283-qPCR-cuff-estim'!$C$2:$C$833</c:f>
              <c:numCache>
                <c:formatCode>General</c:formatCode>
                <c:ptCount val="8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4.3673599999999979</c:v>
                </c:pt>
                <c:pt idx="4">
                  <c:v>4.6375399999999998E-4</c:v>
                </c:pt>
                <c:pt idx="5">
                  <c:v>14.709900000000001</c:v>
                </c:pt>
                <c:pt idx="6">
                  <c:v>1.4413099999999996</c:v>
                </c:pt>
                <c:pt idx="7">
                  <c:v>0.19806199999999999</c:v>
                </c:pt>
                <c:pt idx="8">
                  <c:v>7.4296500000000014</c:v>
                </c:pt>
                <c:pt idx="9">
                  <c:v>1.29254</c:v>
                </c:pt>
                <c:pt idx="10">
                  <c:v>0.19367999999999994</c:v>
                </c:pt>
                <c:pt idx="11">
                  <c:v>0</c:v>
                </c:pt>
                <c:pt idx="12">
                  <c:v>2.019099999999999</c:v>
                </c:pt>
                <c:pt idx="13">
                  <c:v>1.4279699999999993</c:v>
                </c:pt>
                <c:pt idx="14">
                  <c:v>11.0562</c:v>
                </c:pt>
                <c:pt idx="15">
                  <c:v>0.22141200000000005</c:v>
                </c:pt>
                <c:pt idx="16">
                  <c:v>0</c:v>
                </c:pt>
                <c:pt idx="17">
                  <c:v>2.2870499999999998</c:v>
                </c:pt>
                <c:pt idx="18">
                  <c:v>0</c:v>
                </c:pt>
                <c:pt idx="19">
                  <c:v>0.50084200000000001</c:v>
                </c:pt>
                <c:pt idx="20">
                  <c:v>0.18071700000000007</c:v>
                </c:pt>
                <c:pt idx="21">
                  <c:v>0.54469900000000038</c:v>
                </c:pt>
                <c:pt idx="22">
                  <c:v>6.5091200000000002</c:v>
                </c:pt>
                <c:pt idx="23">
                  <c:v>0</c:v>
                </c:pt>
                <c:pt idx="24">
                  <c:v>0</c:v>
                </c:pt>
                <c:pt idx="25">
                  <c:v>0.74897899999999995</c:v>
                </c:pt>
                <c:pt idx="26">
                  <c:v>12.4918</c:v>
                </c:pt>
                <c:pt idx="27">
                  <c:v>1.7307599999999999</c:v>
                </c:pt>
                <c:pt idx="28">
                  <c:v>0.23629500000000006</c:v>
                </c:pt>
                <c:pt idx="29">
                  <c:v>7.024099999999998</c:v>
                </c:pt>
                <c:pt idx="30">
                  <c:v>0</c:v>
                </c:pt>
                <c:pt idx="31">
                  <c:v>0</c:v>
                </c:pt>
                <c:pt idx="32">
                  <c:v>141.56300000000002</c:v>
                </c:pt>
                <c:pt idx="33">
                  <c:v>0</c:v>
                </c:pt>
                <c:pt idx="34">
                  <c:v>0.47141600000000011</c:v>
                </c:pt>
                <c:pt idx="35">
                  <c:v>0</c:v>
                </c:pt>
                <c:pt idx="36">
                  <c:v>0</c:v>
                </c:pt>
                <c:pt idx="37">
                  <c:v>0.86588399999999999</c:v>
                </c:pt>
                <c:pt idx="38">
                  <c:v>2.0207799999999998</c:v>
                </c:pt>
                <c:pt idx="39">
                  <c:v>1.14544</c:v>
                </c:pt>
                <c:pt idx="40">
                  <c:v>0.77890600000000021</c:v>
                </c:pt>
                <c:pt idx="41">
                  <c:v>19.343599999999988</c:v>
                </c:pt>
                <c:pt idx="42">
                  <c:v>0</c:v>
                </c:pt>
                <c:pt idx="43">
                  <c:v>0</c:v>
                </c:pt>
                <c:pt idx="44">
                  <c:v>2.103320000000001</c:v>
                </c:pt>
                <c:pt idx="45">
                  <c:v>3.2292000000000001</c:v>
                </c:pt>
                <c:pt idx="46">
                  <c:v>1.02335</c:v>
                </c:pt>
                <c:pt idx="47">
                  <c:v>0.41019500000000003</c:v>
                </c:pt>
                <c:pt idx="48">
                  <c:v>1.3537399999999995</c:v>
                </c:pt>
                <c:pt idx="49">
                  <c:v>1.4368599999999998</c:v>
                </c:pt>
                <c:pt idx="50">
                  <c:v>0.51130900000000001</c:v>
                </c:pt>
                <c:pt idx="51">
                  <c:v>1.80141</c:v>
                </c:pt>
                <c:pt idx="52">
                  <c:v>0.14786700000000005</c:v>
                </c:pt>
                <c:pt idx="53">
                  <c:v>0.71474400000000038</c:v>
                </c:pt>
                <c:pt idx="54">
                  <c:v>0</c:v>
                </c:pt>
                <c:pt idx="55">
                  <c:v>14.286200000000001</c:v>
                </c:pt>
                <c:pt idx="56">
                  <c:v>0</c:v>
                </c:pt>
                <c:pt idx="57">
                  <c:v>2.3822499999999986</c:v>
                </c:pt>
                <c:pt idx="58">
                  <c:v>1.83606</c:v>
                </c:pt>
                <c:pt idx="59">
                  <c:v>5.0829699999999995</c:v>
                </c:pt>
                <c:pt idx="60">
                  <c:v>0.51817999999999997</c:v>
                </c:pt>
                <c:pt idx="61">
                  <c:v>0</c:v>
                </c:pt>
                <c:pt idx="62">
                  <c:v>0.18163299999999999</c:v>
                </c:pt>
                <c:pt idx="63">
                  <c:v>0.47338500000000011</c:v>
                </c:pt>
                <c:pt idx="64">
                  <c:v>3.2409900000000009</c:v>
                </c:pt>
                <c:pt idx="65">
                  <c:v>0</c:v>
                </c:pt>
                <c:pt idx="66">
                  <c:v>0</c:v>
                </c:pt>
                <c:pt idx="67">
                  <c:v>0.83975999999999995</c:v>
                </c:pt>
                <c:pt idx="68">
                  <c:v>0.22642799999999999</c:v>
                </c:pt>
                <c:pt idx="69">
                  <c:v>0.164685</c:v>
                </c:pt>
                <c:pt idx="70">
                  <c:v>0.12846600000000005</c:v>
                </c:pt>
                <c:pt idx="71">
                  <c:v>2.1758799999999989</c:v>
                </c:pt>
                <c:pt idx="72">
                  <c:v>0</c:v>
                </c:pt>
                <c:pt idx="73">
                  <c:v>0</c:v>
                </c:pt>
                <c:pt idx="74">
                  <c:v>2.1894300000000002</c:v>
                </c:pt>
                <c:pt idx="75">
                  <c:v>9.9978500000000015</c:v>
                </c:pt>
                <c:pt idx="76">
                  <c:v>1.54678</c:v>
                </c:pt>
                <c:pt idx="77">
                  <c:v>7.130290000000003E-2</c:v>
                </c:pt>
                <c:pt idx="78">
                  <c:v>1.65377</c:v>
                </c:pt>
                <c:pt idx="79">
                  <c:v>3.5013100000000016E-4</c:v>
                </c:pt>
                <c:pt idx="80">
                  <c:v>1.1881299999999999</c:v>
                </c:pt>
                <c:pt idx="81">
                  <c:v>3.8567599999999986</c:v>
                </c:pt>
                <c:pt idx="82">
                  <c:v>0.34260200000000002</c:v>
                </c:pt>
                <c:pt idx="83">
                  <c:v>12.901300000000001</c:v>
                </c:pt>
                <c:pt idx="84">
                  <c:v>0.35037300000000021</c:v>
                </c:pt>
                <c:pt idx="85">
                  <c:v>5.3844799999999982</c:v>
                </c:pt>
                <c:pt idx="86">
                  <c:v>0</c:v>
                </c:pt>
                <c:pt idx="87">
                  <c:v>0.21942300000000006</c:v>
                </c:pt>
                <c:pt idx="88">
                  <c:v>3.3460799999999993</c:v>
                </c:pt>
                <c:pt idx="89">
                  <c:v>0</c:v>
                </c:pt>
                <c:pt idx="90">
                  <c:v>1.2038299999999993</c:v>
                </c:pt>
                <c:pt idx="91">
                  <c:v>13.345600000000005</c:v>
                </c:pt>
                <c:pt idx="92">
                  <c:v>0.95622499999999999</c:v>
                </c:pt>
                <c:pt idx="93">
                  <c:v>6.73705</c:v>
                </c:pt>
                <c:pt idx="94">
                  <c:v>5.0880099999999997</c:v>
                </c:pt>
                <c:pt idx="95">
                  <c:v>9.4748800000000006</c:v>
                </c:pt>
                <c:pt idx="96">
                  <c:v>4.5288699999999995</c:v>
                </c:pt>
                <c:pt idx="97">
                  <c:v>0</c:v>
                </c:pt>
                <c:pt idx="98">
                  <c:v>0</c:v>
                </c:pt>
                <c:pt idx="99">
                  <c:v>0.77419400000000038</c:v>
                </c:pt>
                <c:pt idx="100">
                  <c:v>0.16842599999999999</c:v>
                </c:pt>
                <c:pt idx="101">
                  <c:v>3.8717799999999993</c:v>
                </c:pt>
                <c:pt idx="102">
                  <c:v>0</c:v>
                </c:pt>
                <c:pt idx="103">
                  <c:v>0.635463</c:v>
                </c:pt>
                <c:pt idx="104">
                  <c:v>1.9704999999999999</c:v>
                </c:pt>
                <c:pt idx="105">
                  <c:v>0</c:v>
                </c:pt>
                <c:pt idx="106">
                  <c:v>0</c:v>
                </c:pt>
                <c:pt idx="107">
                  <c:v>2.0969000000000002E-2</c:v>
                </c:pt>
                <c:pt idx="108">
                  <c:v>2.0538499999999993</c:v>
                </c:pt>
                <c:pt idx="109">
                  <c:v>17.79</c:v>
                </c:pt>
                <c:pt idx="110">
                  <c:v>1.2992299999999997</c:v>
                </c:pt>
                <c:pt idx="111">
                  <c:v>0</c:v>
                </c:pt>
                <c:pt idx="112">
                  <c:v>0.2893840000000002</c:v>
                </c:pt>
                <c:pt idx="113">
                  <c:v>1.03277</c:v>
                </c:pt>
                <c:pt idx="114">
                  <c:v>6.2034099999999999</c:v>
                </c:pt>
                <c:pt idx="115">
                  <c:v>6.2997300000000003</c:v>
                </c:pt>
                <c:pt idx="116">
                  <c:v>0.224685</c:v>
                </c:pt>
                <c:pt idx="117">
                  <c:v>7.4321500000000013E-2</c:v>
                </c:pt>
                <c:pt idx="118">
                  <c:v>0.50762900000000022</c:v>
                </c:pt>
                <c:pt idx="119">
                  <c:v>0</c:v>
                </c:pt>
                <c:pt idx="120">
                  <c:v>0</c:v>
                </c:pt>
                <c:pt idx="121">
                  <c:v>0.70587699999999998</c:v>
                </c:pt>
                <c:pt idx="122">
                  <c:v>1.8977899999999999</c:v>
                </c:pt>
                <c:pt idx="123">
                  <c:v>0.80445</c:v>
                </c:pt>
                <c:pt idx="124">
                  <c:v>1.64523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0.16909299999999999</c:v>
                </c:pt>
                <c:pt idx="129">
                  <c:v>5.2008000000000001</c:v>
                </c:pt>
                <c:pt idx="130">
                  <c:v>7.8448199999999986</c:v>
                </c:pt>
                <c:pt idx="131">
                  <c:v>1.4062299999999996</c:v>
                </c:pt>
                <c:pt idx="132">
                  <c:v>0.11711299999999998</c:v>
                </c:pt>
                <c:pt idx="133">
                  <c:v>28.171700000000001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2.002699999999999</c:v>
                </c:pt>
                <c:pt idx="138">
                  <c:v>9.5205300000000008</c:v>
                </c:pt>
                <c:pt idx="139">
                  <c:v>1.1010599999999999</c:v>
                </c:pt>
                <c:pt idx="140">
                  <c:v>0</c:v>
                </c:pt>
                <c:pt idx="141">
                  <c:v>0.447604</c:v>
                </c:pt>
                <c:pt idx="142">
                  <c:v>7.1024099999999981</c:v>
                </c:pt>
                <c:pt idx="143">
                  <c:v>0.52791900000000003</c:v>
                </c:pt>
                <c:pt idx="144">
                  <c:v>5.6226199999999986</c:v>
                </c:pt>
                <c:pt idx="145">
                  <c:v>4.8182</c:v>
                </c:pt>
                <c:pt idx="146">
                  <c:v>0.17572399999999999</c:v>
                </c:pt>
                <c:pt idx="147">
                  <c:v>6.0646499999999985</c:v>
                </c:pt>
                <c:pt idx="148">
                  <c:v>0</c:v>
                </c:pt>
                <c:pt idx="149">
                  <c:v>0.40537700000000021</c:v>
                </c:pt>
                <c:pt idx="150">
                  <c:v>0.25798900000000002</c:v>
                </c:pt>
                <c:pt idx="151">
                  <c:v>9.3682700000000008</c:v>
                </c:pt>
                <c:pt idx="152">
                  <c:v>0.46098700000000015</c:v>
                </c:pt>
                <c:pt idx="153">
                  <c:v>3.1604999999999999</c:v>
                </c:pt>
                <c:pt idx="154">
                  <c:v>0</c:v>
                </c:pt>
                <c:pt idx="155">
                  <c:v>4.3080999999999996</c:v>
                </c:pt>
                <c:pt idx="156">
                  <c:v>0.14347199999999999</c:v>
                </c:pt>
                <c:pt idx="157">
                  <c:v>1.5264</c:v>
                </c:pt>
                <c:pt idx="158">
                  <c:v>0.17097399999999999</c:v>
                </c:pt>
                <c:pt idx="159">
                  <c:v>2.3398199999999987</c:v>
                </c:pt>
                <c:pt idx="160">
                  <c:v>0</c:v>
                </c:pt>
                <c:pt idx="161">
                  <c:v>0.30485200000000012</c:v>
                </c:pt>
                <c:pt idx="162">
                  <c:v>0</c:v>
                </c:pt>
                <c:pt idx="163">
                  <c:v>0.67189000000000032</c:v>
                </c:pt>
                <c:pt idx="164">
                  <c:v>4.3940999999999981</c:v>
                </c:pt>
                <c:pt idx="165">
                  <c:v>2.2937799999999999</c:v>
                </c:pt>
                <c:pt idx="166">
                  <c:v>0</c:v>
                </c:pt>
                <c:pt idx="167">
                  <c:v>0.18559000000000006</c:v>
                </c:pt>
                <c:pt idx="168">
                  <c:v>0</c:v>
                </c:pt>
                <c:pt idx="169">
                  <c:v>2.6730100000000001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0.89472499999999999</c:v>
                </c:pt>
                <c:pt idx="174">
                  <c:v>11.6249</c:v>
                </c:pt>
                <c:pt idx="175">
                  <c:v>0.96456500000000001</c:v>
                </c:pt>
                <c:pt idx="176">
                  <c:v>0.44887500000000002</c:v>
                </c:pt>
                <c:pt idx="177">
                  <c:v>1.33185</c:v>
                </c:pt>
                <c:pt idx="178">
                  <c:v>0</c:v>
                </c:pt>
                <c:pt idx="179">
                  <c:v>2.2060900000000001</c:v>
                </c:pt>
                <c:pt idx="180">
                  <c:v>0</c:v>
                </c:pt>
                <c:pt idx="181">
                  <c:v>12.3245</c:v>
                </c:pt>
                <c:pt idx="182">
                  <c:v>0</c:v>
                </c:pt>
                <c:pt idx="183">
                  <c:v>2.0948699999999989</c:v>
                </c:pt>
                <c:pt idx="184">
                  <c:v>1.1807000000000001</c:v>
                </c:pt>
                <c:pt idx="185">
                  <c:v>0.33705600000000013</c:v>
                </c:pt>
                <c:pt idx="186">
                  <c:v>0</c:v>
                </c:pt>
                <c:pt idx="187">
                  <c:v>0</c:v>
                </c:pt>
                <c:pt idx="188">
                  <c:v>0.34189200000000008</c:v>
                </c:pt>
                <c:pt idx="189">
                  <c:v>0.12479000000000005</c:v>
                </c:pt>
                <c:pt idx="190">
                  <c:v>0.48047300000000015</c:v>
                </c:pt>
                <c:pt idx="191">
                  <c:v>0</c:v>
                </c:pt>
                <c:pt idx="192">
                  <c:v>0.51486199999999982</c:v>
                </c:pt>
                <c:pt idx="193">
                  <c:v>9.1828200000000013</c:v>
                </c:pt>
                <c:pt idx="194">
                  <c:v>0.82523500000000005</c:v>
                </c:pt>
                <c:pt idx="195">
                  <c:v>0</c:v>
                </c:pt>
                <c:pt idx="196">
                  <c:v>0.60819299999999998</c:v>
                </c:pt>
                <c:pt idx="197">
                  <c:v>10.7675</c:v>
                </c:pt>
                <c:pt idx="198">
                  <c:v>1.3366899999999999</c:v>
                </c:pt>
                <c:pt idx="199">
                  <c:v>0.19984499999999999</c:v>
                </c:pt>
                <c:pt idx="200">
                  <c:v>4.9892300000000018</c:v>
                </c:pt>
                <c:pt idx="201">
                  <c:v>0</c:v>
                </c:pt>
                <c:pt idx="202">
                  <c:v>0.114649</c:v>
                </c:pt>
                <c:pt idx="203">
                  <c:v>9.9828200000000002</c:v>
                </c:pt>
                <c:pt idx="204">
                  <c:v>0</c:v>
                </c:pt>
                <c:pt idx="205">
                  <c:v>0.39336700000000013</c:v>
                </c:pt>
                <c:pt idx="206">
                  <c:v>1.3379099999999995</c:v>
                </c:pt>
                <c:pt idx="207">
                  <c:v>0.70058500000000001</c:v>
                </c:pt>
                <c:pt idx="208">
                  <c:v>0.64626799999999973</c:v>
                </c:pt>
                <c:pt idx="209">
                  <c:v>4.3109899999999977</c:v>
                </c:pt>
                <c:pt idx="210">
                  <c:v>0</c:v>
                </c:pt>
                <c:pt idx="211">
                  <c:v>1.0224199999999999</c:v>
                </c:pt>
                <c:pt idx="212">
                  <c:v>0.22537099999999993</c:v>
                </c:pt>
                <c:pt idx="213">
                  <c:v>0.40307400000000015</c:v>
                </c:pt>
                <c:pt idx="214">
                  <c:v>5.558939999999998</c:v>
                </c:pt>
                <c:pt idx="215">
                  <c:v>0</c:v>
                </c:pt>
                <c:pt idx="216">
                  <c:v>8.2565500000000007</c:v>
                </c:pt>
                <c:pt idx="217">
                  <c:v>2.232079999999999</c:v>
                </c:pt>
                <c:pt idx="218">
                  <c:v>3.2257500000000001</c:v>
                </c:pt>
                <c:pt idx="219">
                  <c:v>0</c:v>
                </c:pt>
                <c:pt idx="220">
                  <c:v>0</c:v>
                </c:pt>
                <c:pt idx="221">
                  <c:v>9.7688400000000009</c:v>
                </c:pt>
                <c:pt idx="222">
                  <c:v>1.4228599999999998</c:v>
                </c:pt>
                <c:pt idx="223">
                  <c:v>1.4089999999999996</c:v>
                </c:pt>
                <c:pt idx="224">
                  <c:v>0</c:v>
                </c:pt>
                <c:pt idx="225">
                  <c:v>1.4152999999999996</c:v>
                </c:pt>
                <c:pt idx="226">
                  <c:v>1.6517500000000001</c:v>
                </c:pt>
                <c:pt idx="227">
                  <c:v>20.970099999999988</c:v>
                </c:pt>
                <c:pt idx="228">
                  <c:v>0</c:v>
                </c:pt>
                <c:pt idx="229">
                  <c:v>0</c:v>
                </c:pt>
                <c:pt idx="230">
                  <c:v>16.575199999999988</c:v>
                </c:pt>
                <c:pt idx="231">
                  <c:v>3.8678100000000014E-2</c:v>
                </c:pt>
                <c:pt idx="232">
                  <c:v>1.6843699999999999</c:v>
                </c:pt>
                <c:pt idx="233">
                  <c:v>2.905479999999999</c:v>
                </c:pt>
                <c:pt idx="234">
                  <c:v>0.31393300000000002</c:v>
                </c:pt>
                <c:pt idx="235">
                  <c:v>0.12545700000000001</c:v>
                </c:pt>
                <c:pt idx="236">
                  <c:v>2.51389</c:v>
                </c:pt>
                <c:pt idx="237">
                  <c:v>7.7234400000000001</c:v>
                </c:pt>
                <c:pt idx="238">
                  <c:v>6.7081400000000002</c:v>
                </c:pt>
                <c:pt idx="239">
                  <c:v>0.23804500000000006</c:v>
                </c:pt>
                <c:pt idx="240">
                  <c:v>0</c:v>
                </c:pt>
                <c:pt idx="241">
                  <c:v>9.6651100000000031E-2</c:v>
                </c:pt>
                <c:pt idx="242">
                  <c:v>0</c:v>
                </c:pt>
                <c:pt idx="243">
                  <c:v>1.6583000000000001</c:v>
                </c:pt>
                <c:pt idx="244">
                  <c:v>3.6427399999999999</c:v>
                </c:pt>
                <c:pt idx="245">
                  <c:v>19.822199999999988</c:v>
                </c:pt>
                <c:pt idx="246">
                  <c:v>2.2555000000000009E-4</c:v>
                </c:pt>
                <c:pt idx="247">
                  <c:v>0.33372500000000022</c:v>
                </c:pt>
                <c:pt idx="248">
                  <c:v>0.3911920000000001</c:v>
                </c:pt>
                <c:pt idx="249">
                  <c:v>0</c:v>
                </c:pt>
                <c:pt idx="250">
                  <c:v>3.8304999999999989</c:v>
                </c:pt>
                <c:pt idx="251">
                  <c:v>0.20942800000000006</c:v>
                </c:pt>
                <c:pt idx="252">
                  <c:v>0</c:v>
                </c:pt>
                <c:pt idx="253">
                  <c:v>0.51214700000000002</c:v>
                </c:pt>
                <c:pt idx="254">
                  <c:v>0</c:v>
                </c:pt>
                <c:pt idx="255">
                  <c:v>1.2252299999999996</c:v>
                </c:pt>
                <c:pt idx="256">
                  <c:v>0.92730400000000002</c:v>
                </c:pt>
                <c:pt idx="257">
                  <c:v>0.78092399999999973</c:v>
                </c:pt>
                <c:pt idx="258">
                  <c:v>2.321019999999999</c:v>
                </c:pt>
                <c:pt idx="259">
                  <c:v>1.7121599999999999</c:v>
                </c:pt>
                <c:pt idx="260">
                  <c:v>1.11643</c:v>
                </c:pt>
                <c:pt idx="261">
                  <c:v>1.4576699999999996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3.7866900000000001</c:v>
                </c:pt>
                <c:pt idx="266">
                  <c:v>36.951999999999998</c:v>
                </c:pt>
                <c:pt idx="267">
                  <c:v>6.3429299999999982</c:v>
                </c:pt>
                <c:pt idx="268">
                  <c:v>1.4839099999999996</c:v>
                </c:pt>
                <c:pt idx="269">
                  <c:v>0</c:v>
                </c:pt>
                <c:pt idx="270">
                  <c:v>3.0747399999999998</c:v>
                </c:pt>
                <c:pt idx="271">
                  <c:v>0.74887600000000021</c:v>
                </c:pt>
                <c:pt idx="272">
                  <c:v>0.17792800000000006</c:v>
                </c:pt>
                <c:pt idx="273">
                  <c:v>5.3169599999999981</c:v>
                </c:pt>
                <c:pt idx="274">
                  <c:v>4.167869999999998</c:v>
                </c:pt>
                <c:pt idx="275">
                  <c:v>195.95700000000005</c:v>
                </c:pt>
                <c:pt idx="276">
                  <c:v>1.3449</c:v>
                </c:pt>
                <c:pt idx="277">
                  <c:v>8.0983400000000003</c:v>
                </c:pt>
                <c:pt idx="278">
                  <c:v>5.2431799999999997</c:v>
                </c:pt>
                <c:pt idx="279">
                  <c:v>9.3017200000000013</c:v>
                </c:pt>
                <c:pt idx="280">
                  <c:v>0.44195000000000001</c:v>
                </c:pt>
                <c:pt idx="281">
                  <c:v>0</c:v>
                </c:pt>
                <c:pt idx="282">
                  <c:v>12.3248</c:v>
                </c:pt>
                <c:pt idx="283">
                  <c:v>7.155599999999998</c:v>
                </c:pt>
                <c:pt idx="284">
                  <c:v>0</c:v>
                </c:pt>
                <c:pt idx="285">
                  <c:v>2.0674299999999999</c:v>
                </c:pt>
                <c:pt idx="286">
                  <c:v>18.3766</c:v>
                </c:pt>
                <c:pt idx="287">
                  <c:v>1.2030599999999998</c:v>
                </c:pt>
                <c:pt idx="288">
                  <c:v>1.02755</c:v>
                </c:pt>
                <c:pt idx="289">
                  <c:v>0.17788000000000001</c:v>
                </c:pt>
                <c:pt idx="290">
                  <c:v>3.4537599999999991</c:v>
                </c:pt>
                <c:pt idx="291">
                  <c:v>0</c:v>
                </c:pt>
                <c:pt idx="292">
                  <c:v>5.7770799999999998</c:v>
                </c:pt>
                <c:pt idx="293">
                  <c:v>0.202685</c:v>
                </c:pt>
                <c:pt idx="294">
                  <c:v>2.8779499999999989</c:v>
                </c:pt>
                <c:pt idx="295">
                  <c:v>2.00508</c:v>
                </c:pt>
                <c:pt idx="296">
                  <c:v>2.4687100000000002</c:v>
                </c:pt>
                <c:pt idx="297">
                  <c:v>7.6024199999999986</c:v>
                </c:pt>
                <c:pt idx="298">
                  <c:v>0.62074900000000044</c:v>
                </c:pt>
                <c:pt idx="299">
                  <c:v>0.68873799999999996</c:v>
                </c:pt>
                <c:pt idx="300">
                  <c:v>0</c:v>
                </c:pt>
                <c:pt idx="301">
                  <c:v>10.2973</c:v>
                </c:pt>
                <c:pt idx="302">
                  <c:v>0</c:v>
                </c:pt>
                <c:pt idx="303">
                  <c:v>0.42308900000000021</c:v>
                </c:pt>
                <c:pt idx="304">
                  <c:v>1.2149599999999998</c:v>
                </c:pt>
                <c:pt idx="305">
                  <c:v>8.9515900000000048</c:v>
                </c:pt>
                <c:pt idx="306">
                  <c:v>0.32115300000000002</c:v>
                </c:pt>
                <c:pt idx="307">
                  <c:v>0</c:v>
                </c:pt>
                <c:pt idx="308">
                  <c:v>0</c:v>
                </c:pt>
                <c:pt idx="309">
                  <c:v>1.2276899999999995</c:v>
                </c:pt>
                <c:pt idx="310">
                  <c:v>0</c:v>
                </c:pt>
                <c:pt idx="311">
                  <c:v>0.24928900000000007</c:v>
                </c:pt>
                <c:pt idx="312">
                  <c:v>1.26945</c:v>
                </c:pt>
                <c:pt idx="313">
                  <c:v>0</c:v>
                </c:pt>
                <c:pt idx="314">
                  <c:v>0.50262200000000001</c:v>
                </c:pt>
                <c:pt idx="315">
                  <c:v>0</c:v>
                </c:pt>
                <c:pt idx="316">
                  <c:v>0.442552</c:v>
                </c:pt>
                <c:pt idx="317">
                  <c:v>0.69239099999999998</c:v>
                </c:pt>
                <c:pt idx="318">
                  <c:v>0.55736599999999981</c:v>
                </c:pt>
                <c:pt idx="319">
                  <c:v>5.6767399999999997</c:v>
                </c:pt>
                <c:pt idx="320">
                  <c:v>1.5186999999999995</c:v>
                </c:pt>
                <c:pt idx="321">
                  <c:v>1.8145800000000001</c:v>
                </c:pt>
                <c:pt idx="322">
                  <c:v>0.40019500000000002</c:v>
                </c:pt>
                <c:pt idx="323">
                  <c:v>32.8337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2.54975</c:v>
                </c:pt>
                <c:pt idx="329">
                  <c:v>3.2258200000000001</c:v>
                </c:pt>
                <c:pt idx="330">
                  <c:v>0.843557</c:v>
                </c:pt>
                <c:pt idx="331">
                  <c:v>0.20033000000000001</c:v>
                </c:pt>
                <c:pt idx="332">
                  <c:v>1.2573099999999995</c:v>
                </c:pt>
                <c:pt idx="333">
                  <c:v>0.35725000000000001</c:v>
                </c:pt>
                <c:pt idx="334">
                  <c:v>0</c:v>
                </c:pt>
                <c:pt idx="335">
                  <c:v>0</c:v>
                </c:pt>
                <c:pt idx="336">
                  <c:v>0.34618900000000002</c:v>
                </c:pt>
                <c:pt idx="337">
                  <c:v>0.20527899999999999</c:v>
                </c:pt>
                <c:pt idx="338">
                  <c:v>0</c:v>
                </c:pt>
                <c:pt idx="339">
                  <c:v>0.54073800000000005</c:v>
                </c:pt>
                <c:pt idx="340">
                  <c:v>0.76724900000000029</c:v>
                </c:pt>
                <c:pt idx="341">
                  <c:v>11.870700000000005</c:v>
                </c:pt>
                <c:pt idx="342">
                  <c:v>0</c:v>
                </c:pt>
                <c:pt idx="343">
                  <c:v>0.130856</c:v>
                </c:pt>
                <c:pt idx="344">
                  <c:v>0</c:v>
                </c:pt>
                <c:pt idx="345">
                  <c:v>0.15233900000000006</c:v>
                </c:pt>
                <c:pt idx="346">
                  <c:v>2.3495399999999997</c:v>
                </c:pt>
                <c:pt idx="347">
                  <c:v>0</c:v>
                </c:pt>
                <c:pt idx="348">
                  <c:v>0</c:v>
                </c:pt>
                <c:pt idx="349">
                  <c:v>0.44932100000000008</c:v>
                </c:pt>
                <c:pt idx="350">
                  <c:v>1.9510099999999999</c:v>
                </c:pt>
                <c:pt idx="351">
                  <c:v>0.94352400000000003</c:v>
                </c:pt>
                <c:pt idx="352">
                  <c:v>0</c:v>
                </c:pt>
                <c:pt idx="353">
                  <c:v>1.3570500000000001</c:v>
                </c:pt>
                <c:pt idx="354">
                  <c:v>0</c:v>
                </c:pt>
                <c:pt idx="355">
                  <c:v>3.03756</c:v>
                </c:pt>
                <c:pt idx="356">
                  <c:v>0</c:v>
                </c:pt>
                <c:pt idx="357">
                  <c:v>1.7096099999999996</c:v>
                </c:pt>
                <c:pt idx="358">
                  <c:v>2.3442699999999999E-3</c:v>
                </c:pt>
                <c:pt idx="359">
                  <c:v>1.7858399999999996</c:v>
                </c:pt>
                <c:pt idx="360">
                  <c:v>0.46544000000000002</c:v>
                </c:pt>
                <c:pt idx="361">
                  <c:v>0.553338</c:v>
                </c:pt>
                <c:pt idx="362">
                  <c:v>0.19331000000000001</c:v>
                </c:pt>
                <c:pt idx="363">
                  <c:v>0.37422100000000008</c:v>
                </c:pt>
                <c:pt idx="364">
                  <c:v>0.75415699999999997</c:v>
                </c:pt>
                <c:pt idx="365">
                  <c:v>6.8233100000000021E-4</c:v>
                </c:pt>
                <c:pt idx="366">
                  <c:v>0</c:v>
                </c:pt>
                <c:pt idx="367">
                  <c:v>0.71256799999999976</c:v>
                </c:pt>
                <c:pt idx="368" formatCode="0.00E+00">
                  <c:v>1.9516700000000007E-6</c:v>
                </c:pt>
                <c:pt idx="369">
                  <c:v>0.202624</c:v>
                </c:pt>
                <c:pt idx="370">
                  <c:v>0.18108199999999999</c:v>
                </c:pt>
                <c:pt idx="371">
                  <c:v>0</c:v>
                </c:pt>
                <c:pt idx="372">
                  <c:v>4.0042999999999997</c:v>
                </c:pt>
                <c:pt idx="373">
                  <c:v>0.5003519999999998</c:v>
                </c:pt>
                <c:pt idx="374">
                  <c:v>1.4515299999999995</c:v>
                </c:pt>
                <c:pt idx="375">
                  <c:v>9.4877000000000031E-2</c:v>
                </c:pt>
                <c:pt idx="376">
                  <c:v>0.60190500000000025</c:v>
                </c:pt>
                <c:pt idx="377">
                  <c:v>3.7305000000000001</c:v>
                </c:pt>
                <c:pt idx="378">
                  <c:v>1.3267800000000001</c:v>
                </c:pt>
                <c:pt idx="379">
                  <c:v>0</c:v>
                </c:pt>
                <c:pt idx="380">
                  <c:v>8.4075100000000003</c:v>
                </c:pt>
                <c:pt idx="381">
                  <c:v>1.2114099999999997</c:v>
                </c:pt>
                <c:pt idx="382">
                  <c:v>0.22406400000000001</c:v>
                </c:pt>
                <c:pt idx="383">
                  <c:v>1.5814699999999995</c:v>
                </c:pt>
                <c:pt idx="384">
                  <c:v>0</c:v>
                </c:pt>
                <c:pt idx="385">
                  <c:v>0.91372100000000023</c:v>
                </c:pt>
                <c:pt idx="386">
                  <c:v>20.419499999999992</c:v>
                </c:pt>
                <c:pt idx="387">
                  <c:v>2.2037700000000009</c:v>
                </c:pt>
                <c:pt idx="388">
                  <c:v>0.2998760000000002</c:v>
                </c:pt>
                <c:pt idx="389">
                  <c:v>0.28748100000000021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2.7360399999999991</c:v>
                </c:pt>
                <c:pt idx="394">
                  <c:v>0</c:v>
                </c:pt>
                <c:pt idx="395">
                  <c:v>6.4560400000000032E-2</c:v>
                </c:pt>
                <c:pt idx="396">
                  <c:v>1.3551</c:v>
                </c:pt>
                <c:pt idx="397">
                  <c:v>2.0169599999999988</c:v>
                </c:pt>
                <c:pt idx="398">
                  <c:v>0.22070999999999999</c:v>
                </c:pt>
                <c:pt idx="399">
                  <c:v>0</c:v>
                </c:pt>
                <c:pt idx="400">
                  <c:v>2.2339000000000002</c:v>
                </c:pt>
                <c:pt idx="401">
                  <c:v>5.8763700000000014</c:v>
                </c:pt>
                <c:pt idx="402">
                  <c:v>0</c:v>
                </c:pt>
                <c:pt idx="403">
                  <c:v>0.54800000000000004</c:v>
                </c:pt>
                <c:pt idx="404">
                  <c:v>1.27868</c:v>
                </c:pt>
                <c:pt idx="405">
                  <c:v>3.8801299999999999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0.34311800000000009</c:v>
                </c:pt>
                <c:pt idx="410">
                  <c:v>0.40918800000000011</c:v>
                </c:pt>
                <c:pt idx="411">
                  <c:v>0</c:v>
                </c:pt>
                <c:pt idx="412">
                  <c:v>0.21006700000000006</c:v>
                </c:pt>
                <c:pt idx="413">
                  <c:v>5.23691</c:v>
                </c:pt>
                <c:pt idx="414">
                  <c:v>0</c:v>
                </c:pt>
                <c:pt idx="415">
                  <c:v>26.570399999999992</c:v>
                </c:pt>
                <c:pt idx="416">
                  <c:v>0.53711199999999981</c:v>
                </c:pt>
                <c:pt idx="417">
                  <c:v>14.1416</c:v>
                </c:pt>
                <c:pt idx="418">
                  <c:v>0.53670200000000001</c:v>
                </c:pt>
                <c:pt idx="419">
                  <c:v>0</c:v>
                </c:pt>
                <c:pt idx="420">
                  <c:v>0</c:v>
                </c:pt>
                <c:pt idx="421">
                  <c:v>0.42014900000000011</c:v>
                </c:pt>
                <c:pt idx="422">
                  <c:v>1.3069300000000001E-2</c:v>
                </c:pt>
                <c:pt idx="423">
                  <c:v>28.371800000000007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3.8245700000000007E-3</c:v>
                </c:pt>
                <c:pt idx="428">
                  <c:v>1.12842</c:v>
                </c:pt>
                <c:pt idx="429">
                  <c:v>2.2925399999999998</c:v>
                </c:pt>
                <c:pt idx="430">
                  <c:v>0.18730900000000006</c:v>
                </c:pt>
                <c:pt idx="431">
                  <c:v>0.69703800000000005</c:v>
                </c:pt>
                <c:pt idx="432">
                  <c:v>0.59080999999999972</c:v>
                </c:pt>
                <c:pt idx="433">
                  <c:v>7.73475</c:v>
                </c:pt>
                <c:pt idx="434">
                  <c:v>5.6050499999999985</c:v>
                </c:pt>
                <c:pt idx="435">
                  <c:v>0</c:v>
                </c:pt>
                <c:pt idx="436">
                  <c:v>6.1485499999999984</c:v>
                </c:pt>
                <c:pt idx="437">
                  <c:v>7.4183599999999998</c:v>
                </c:pt>
                <c:pt idx="438">
                  <c:v>5.5235099999999981</c:v>
                </c:pt>
                <c:pt idx="439">
                  <c:v>0</c:v>
                </c:pt>
                <c:pt idx="440">
                  <c:v>0</c:v>
                </c:pt>
                <c:pt idx="441">
                  <c:v>7.819</c:v>
                </c:pt>
                <c:pt idx="442">
                  <c:v>0.402167</c:v>
                </c:pt>
                <c:pt idx="443">
                  <c:v>0</c:v>
                </c:pt>
                <c:pt idx="444">
                  <c:v>0.18395200000000006</c:v>
                </c:pt>
                <c:pt idx="445">
                  <c:v>2.766</c:v>
                </c:pt>
                <c:pt idx="446">
                  <c:v>1.09446</c:v>
                </c:pt>
                <c:pt idx="447">
                  <c:v>1.14758</c:v>
                </c:pt>
                <c:pt idx="448">
                  <c:v>26.736499999999992</c:v>
                </c:pt>
                <c:pt idx="449">
                  <c:v>0.40551300000000001</c:v>
                </c:pt>
                <c:pt idx="450">
                  <c:v>4.1576599999999981</c:v>
                </c:pt>
                <c:pt idx="451">
                  <c:v>0</c:v>
                </c:pt>
                <c:pt idx="452">
                  <c:v>0.13124600000000006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0.81829499999999999</c:v>
                </c:pt>
                <c:pt idx="457">
                  <c:v>0.18026300000000006</c:v>
                </c:pt>
                <c:pt idx="458">
                  <c:v>3.1699000000000002</c:v>
                </c:pt>
                <c:pt idx="459">
                  <c:v>0.37345800000000012</c:v>
                </c:pt>
                <c:pt idx="460">
                  <c:v>0.70108499999999996</c:v>
                </c:pt>
                <c:pt idx="461">
                  <c:v>0.31512800000000013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7.5350799999999998</c:v>
                </c:pt>
                <c:pt idx="466" formatCode="0.00E+00">
                  <c:v>3.7379900000000025E-5</c:v>
                </c:pt>
                <c:pt idx="467">
                  <c:v>3.2682799999999999</c:v>
                </c:pt>
                <c:pt idx="468">
                  <c:v>0</c:v>
                </c:pt>
                <c:pt idx="469">
                  <c:v>0</c:v>
                </c:pt>
                <c:pt idx="470">
                  <c:v>1.3195599999999998</c:v>
                </c:pt>
                <c:pt idx="471">
                  <c:v>0.25162200000000001</c:v>
                </c:pt>
                <c:pt idx="472">
                  <c:v>2.035769999999999</c:v>
                </c:pt>
                <c:pt idx="473">
                  <c:v>0</c:v>
                </c:pt>
                <c:pt idx="474">
                  <c:v>0.89879299999999973</c:v>
                </c:pt>
                <c:pt idx="475">
                  <c:v>0</c:v>
                </c:pt>
                <c:pt idx="476">
                  <c:v>0.56206800000000001</c:v>
                </c:pt>
                <c:pt idx="477">
                  <c:v>0</c:v>
                </c:pt>
                <c:pt idx="478">
                  <c:v>2.2869199999999998</c:v>
                </c:pt>
                <c:pt idx="479">
                  <c:v>39.009300000000003</c:v>
                </c:pt>
                <c:pt idx="480">
                  <c:v>3.2769300000000001</c:v>
                </c:pt>
                <c:pt idx="481">
                  <c:v>0.65721900000000022</c:v>
                </c:pt>
                <c:pt idx="482">
                  <c:v>0.56541399999999975</c:v>
                </c:pt>
                <c:pt idx="483">
                  <c:v>0.17358399999999999</c:v>
                </c:pt>
                <c:pt idx="484">
                  <c:v>2.6565999999999992</c:v>
                </c:pt>
                <c:pt idx="485">
                  <c:v>0.69441599999999981</c:v>
                </c:pt>
                <c:pt idx="486">
                  <c:v>0</c:v>
                </c:pt>
                <c:pt idx="487">
                  <c:v>0</c:v>
                </c:pt>
                <c:pt idx="488">
                  <c:v>0.20710600000000001</c:v>
                </c:pt>
                <c:pt idx="489">
                  <c:v>0.11543399999999998</c:v>
                </c:pt>
                <c:pt idx="490">
                  <c:v>3.4729700000000002E-2</c:v>
                </c:pt>
                <c:pt idx="491">
                  <c:v>10.2729</c:v>
                </c:pt>
                <c:pt idx="492">
                  <c:v>0</c:v>
                </c:pt>
                <c:pt idx="493">
                  <c:v>0</c:v>
                </c:pt>
                <c:pt idx="494">
                  <c:v>0.36754400000000009</c:v>
                </c:pt>
                <c:pt idx="495">
                  <c:v>0</c:v>
                </c:pt>
                <c:pt idx="496">
                  <c:v>0.21290000000000006</c:v>
                </c:pt>
                <c:pt idx="497">
                  <c:v>2.030279999999999</c:v>
                </c:pt>
                <c:pt idx="498">
                  <c:v>0.27618800000000016</c:v>
                </c:pt>
                <c:pt idx="499">
                  <c:v>0.27846600000000016</c:v>
                </c:pt>
                <c:pt idx="500">
                  <c:v>0.24882899999999999</c:v>
                </c:pt>
                <c:pt idx="501">
                  <c:v>0.32850500000000021</c:v>
                </c:pt>
                <c:pt idx="502">
                  <c:v>7.4830899999999998</c:v>
                </c:pt>
                <c:pt idx="503">
                  <c:v>0</c:v>
                </c:pt>
                <c:pt idx="504">
                  <c:v>0.116815</c:v>
                </c:pt>
                <c:pt idx="505">
                  <c:v>2.9493399999999999</c:v>
                </c:pt>
                <c:pt idx="506">
                  <c:v>0.69078700000000004</c:v>
                </c:pt>
                <c:pt idx="507">
                  <c:v>0.34673500000000002</c:v>
                </c:pt>
                <c:pt idx="508">
                  <c:v>3.971509999999999</c:v>
                </c:pt>
                <c:pt idx="509">
                  <c:v>1.2070899999999998</c:v>
                </c:pt>
                <c:pt idx="510">
                  <c:v>0.10454600000000003</c:v>
                </c:pt>
                <c:pt idx="511">
                  <c:v>5.7127600000000003</c:v>
                </c:pt>
                <c:pt idx="512">
                  <c:v>0</c:v>
                </c:pt>
                <c:pt idx="513">
                  <c:v>0.23384800000000006</c:v>
                </c:pt>
                <c:pt idx="514">
                  <c:v>0.23089799999999999</c:v>
                </c:pt>
                <c:pt idx="515">
                  <c:v>1.0312899999999998</c:v>
                </c:pt>
                <c:pt idx="516">
                  <c:v>0.60211199999999998</c:v>
                </c:pt>
                <c:pt idx="517">
                  <c:v>7.1941999999999986</c:v>
                </c:pt>
                <c:pt idx="518">
                  <c:v>0</c:v>
                </c:pt>
                <c:pt idx="519">
                  <c:v>0</c:v>
                </c:pt>
                <c:pt idx="520">
                  <c:v>4.6030999999999995</c:v>
                </c:pt>
                <c:pt idx="521">
                  <c:v>1.27094</c:v>
                </c:pt>
                <c:pt idx="522">
                  <c:v>0</c:v>
                </c:pt>
                <c:pt idx="523">
                  <c:v>1.88479</c:v>
                </c:pt>
                <c:pt idx="524">
                  <c:v>3.6628899999999999E-2</c:v>
                </c:pt>
                <c:pt idx="525">
                  <c:v>1.06233</c:v>
                </c:pt>
                <c:pt idx="526">
                  <c:v>0</c:v>
                </c:pt>
                <c:pt idx="527">
                  <c:v>1.2068599999999998</c:v>
                </c:pt>
                <c:pt idx="528">
                  <c:v>1.4103899999999998</c:v>
                </c:pt>
                <c:pt idx="529">
                  <c:v>0</c:v>
                </c:pt>
                <c:pt idx="530">
                  <c:v>0</c:v>
                </c:pt>
                <c:pt idx="531">
                  <c:v>3.47418</c:v>
                </c:pt>
                <c:pt idx="532">
                  <c:v>1.2818099999999994</c:v>
                </c:pt>
                <c:pt idx="533">
                  <c:v>7.1041099999999977</c:v>
                </c:pt>
                <c:pt idx="534">
                  <c:v>1.3509</c:v>
                </c:pt>
                <c:pt idx="535">
                  <c:v>14.8428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0.2986970000000001</c:v>
                </c:pt>
                <c:pt idx="540">
                  <c:v>0</c:v>
                </c:pt>
                <c:pt idx="541">
                  <c:v>36.876600000000003</c:v>
                </c:pt>
                <c:pt idx="542">
                  <c:v>0.57288099999999997</c:v>
                </c:pt>
                <c:pt idx="543">
                  <c:v>1.2613799999999995</c:v>
                </c:pt>
                <c:pt idx="544">
                  <c:v>0</c:v>
                </c:pt>
                <c:pt idx="545">
                  <c:v>1.4273299999999995</c:v>
                </c:pt>
                <c:pt idx="546">
                  <c:v>0</c:v>
                </c:pt>
                <c:pt idx="547">
                  <c:v>1.84934</c:v>
                </c:pt>
                <c:pt idx="548">
                  <c:v>1.79023</c:v>
                </c:pt>
                <c:pt idx="549">
                  <c:v>0</c:v>
                </c:pt>
                <c:pt idx="550">
                  <c:v>0</c:v>
                </c:pt>
                <c:pt idx="551">
                  <c:v>1.1577499999999999E-3</c:v>
                </c:pt>
                <c:pt idx="552">
                  <c:v>0.70061700000000005</c:v>
                </c:pt>
                <c:pt idx="553">
                  <c:v>0.48545900000000008</c:v>
                </c:pt>
                <c:pt idx="554">
                  <c:v>7.465150000000001E-2</c:v>
                </c:pt>
                <c:pt idx="555">
                  <c:v>0.14980199999999999</c:v>
                </c:pt>
                <c:pt idx="556">
                  <c:v>0</c:v>
                </c:pt>
                <c:pt idx="557">
                  <c:v>2.5545399999999998</c:v>
                </c:pt>
                <c:pt idx="558">
                  <c:v>4.6364799999999997</c:v>
                </c:pt>
                <c:pt idx="559">
                  <c:v>0.55848699999999962</c:v>
                </c:pt>
                <c:pt idx="560">
                  <c:v>0.38878000000000013</c:v>
                </c:pt>
                <c:pt idx="561">
                  <c:v>1.7518399999999996</c:v>
                </c:pt>
                <c:pt idx="562">
                  <c:v>0</c:v>
                </c:pt>
                <c:pt idx="563">
                  <c:v>4.0528599999999981</c:v>
                </c:pt>
                <c:pt idx="564">
                  <c:v>1.4079199999999994</c:v>
                </c:pt>
                <c:pt idx="565">
                  <c:v>0.37315400000000015</c:v>
                </c:pt>
                <c:pt idx="566">
                  <c:v>0.32705300000000015</c:v>
                </c:pt>
                <c:pt idx="567">
                  <c:v>23.115900000000007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0.563411</c:v>
                </c:pt>
                <c:pt idx="578">
                  <c:v>0</c:v>
                </c:pt>
                <c:pt idx="579">
                  <c:v>0.71430000000000005</c:v>
                </c:pt>
                <c:pt idx="580">
                  <c:v>9.6666000000000007</c:v>
                </c:pt>
                <c:pt idx="581">
                  <c:v>6.0643599999999985E-2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9.2887900000000009E-2</c:v>
                </c:pt>
                <c:pt idx="586">
                  <c:v>6.1679600000000001E-3</c:v>
                </c:pt>
                <c:pt idx="587">
                  <c:v>0.411833</c:v>
                </c:pt>
                <c:pt idx="588">
                  <c:v>0</c:v>
                </c:pt>
                <c:pt idx="589">
                  <c:v>0.29185100000000008</c:v>
                </c:pt>
                <c:pt idx="590">
                  <c:v>0</c:v>
                </c:pt>
                <c:pt idx="591">
                  <c:v>15.3184</c:v>
                </c:pt>
                <c:pt idx="592">
                  <c:v>0.536524</c:v>
                </c:pt>
                <c:pt idx="593">
                  <c:v>0.34469700000000003</c:v>
                </c:pt>
                <c:pt idx="594">
                  <c:v>0</c:v>
                </c:pt>
                <c:pt idx="595">
                  <c:v>1.6120399999999999</c:v>
                </c:pt>
                <c:pt idx="596">
                  <c:v>0</c:v>
                </c:pt>
                <c:pt idx="597">
                  <c:v>0</c:v>
                </c:pt>
                <c:pt idx="598">
                  <c:v>0.40393200000000001</c:v>
                </c:pt>
                <c:pt idx="599">
                  <c:v>0</c:v>
                </c:pt>
                <c:pt idx="600">
                  <c:v>0.21592600000000006</c:v>
                </c:pt>
                <c:pt idx="601">
                  <c:v>3.0824499999999992</c:v>
                </c:pt>
                <c:pt idx="602">
                  <c:v>9.9838300000000029</c:v>
                </c:pt>
                <c:pt idx="603">
                  <c:v>0.27586800000000011</c:v>
                </c:pt>
                <c:pt idx="604">
                  <c:v>38.122500000000016</c:v>
                </c:pt>
                <c:pt idx="605">
                  <c:v>0.94098000000000004</c:v>
                </c:pt>
                <c:pt idx="606">
                  <c:v>1.0564100000000001</c:v>
                </c:pt>
                <c:pt idx="607">
                  <c:v>8.1493900000000004</c:v>
                </c:pt>
                <c:pt idx="608">
                  <c:v>0</c:v>
                </c:pt>
                <c:pt idx="609">
                  <c:v>3.2652700000000001</c:v>
                </c:pt>
                <c:pt idx="610">
                  <c:v>0</c:v>
                </c:pt>
                <c:pt idx="611">
                  <c:v>1.0235399999999995</c:v>
                </c:pt>
                <c:pt idx="612">
                  <c:v>2.4596799999999988</c:v>
                </c:pt>
                <c:pt idx="613">
                  <c:v>0.3745960000000001</c:v>
                </c:pt>
                <c:pt idx="614">
                  <c:v>2.7141999999999999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1.9177999999999995</c:v>
                </c:pt>
                <c:pt idx="619">
                  <c:v>1.37697</c:v>
                </c:pt>
                <c:pt idx="620">
                  <c:v>0</c:v>
                </c:pt>
                <c:pt idx="621">
                  <c:v>9.0588900000000034</c:v>
                </c:pt>
                <c:pt idx="622">
                  <c:v>0</c:v>
                </c:pt>
                <c:pt idx="623">
                  <c:v>0.28478900000000001</c:v>
                </c:pt>
                <c:pt idx="624">
                  <c:v>4.7435200000000002</c:v>
                </c:pt>
                <c:pt idx="625">
                  <c:v>0.97634900000000024</c:v>
                </c:pt>
                <c:pt idx="626">
                  <c:v>0.14891700000000008</c:v>
                </c:pt>
                <c:pt idx="627">
                  <c:v>0</c:v>
                </c:pt>
                <c:pt idx="628">
                  <c:v>1.81748</c:v>
                </c:pt>
                <c:pt idx="629">
                  <c:v>0</c:v>
                </c:pt>
                <c:pt idx="630">
                  <c:v>1.21617</c:v>
                </c:pt>
                <c:pt idx="631">
                  <c:v>9.9417800000000001E-2</c:v>
                </c:pt>
                <c:pt idx="632">
                  <c:v>0</c:v>
                </c:pt>
                <c:pt idx="633">
                  <c:v>0.15581700000000007</c:v>
                </c:pt>
                <c:pt idx="634">
                  <c:v>0</c:v>
                </c:pt>
                <c:pt idx="635">
                  <c:v>0</c:v>
                </c:pt>
                <c:pt idx="636">
                  <c:v>1.25038</c:v>
                </c:pt>
                <c:pt idx="637">
                  <c:v>1.71031</c:v>
                </c:pt>
                <c:pt idx="638">
                  <c:v>2.5190399999999991</c:v>
                </c:pt>
                <c:pt idx="639">
                  <c:v>1.9358100000000005E-3</c:v>
                </c:pt>
                <c:pt idx="640">
                  <c:v>1.80111</c:v>
                </c:pt>
                <c:pt idx="641">
                  <c:v>9.67195E-2</c:v>
                </c:pt>
                <c:pt idx="642">
                  <c:v>2.5974499999999989</c:v>
                </c:pt>
                <c:pt idx="643">
                  <c:v>4.7040600000000016E-2</c:v>
                </c:pt>
                <c:pt idx="644">
                  <c:v>2.9463499999999989</c:v>
                </c:pt>
                <c:pt idx="645">
                  <c:v>0.45571500000000004</c:v>
                </c:pt>
                <c:pt idx="646">
                  <c:v>3.6401500000000002</c:v>
                </c:pt>
                <c:pt idx="647">
                  <c:v>1.9463900000000001</c:v>
                </c:pt>
                <c:pt idx="648">
                  <c:v>8.1315000000000012E-2</c:v>
                </c:pt>
                <c:pt idx="649">
                  <c:v>15.0578</c:v>
                </c:pt>
                <c:pt idx="650">
                  <c:v>2.63314</c:v>
                </c:pt>
                <c:pt idx="651">
                  <c:v>5.2845100000000001E-3</c:v>
                </c:pt>
                <c:pt idx="652">
                  <c:v>0</c:v>
                </c:pt>
                <c:pt idx="653">
                  <c:v>0</c:v>
                </c:pt>
                <c:pt idx="654">
                  <c:v>2.8556399999999988</c:v>
                </c:pt>
                <c:pt idx="655">
                  <c:v>0</c:v>
                </c:pt>
                <c:pt idx="656">
                  <c:v>0.66414800000000029</c:v>
                </c:pt>
                <c:pt idx="657">
                  <c:v>0</c:v>
                </c:pt>
                <c:pt idx="658">
                  <c:v>0.32111900000000021</c:v>
                </c:pt>
                <c:pt idx="659">
                  <c:v>9.6799700000000009</c:v>
                </c:pt>
                <c:pt idx="660">
                  <c:v>0</c:v>
                </c:pt>
                <c:pt idx="661">
                  <c:v>0</c:v>
                </c:pt>
                <c:pt idx="662">
                  <c:v>0.11578200000000002</c:v>
                </c:pt>
                <c:pt idx="663">
                  <c:v>0.52540699999999962</c:v>
                </c:pt>
                <c:pt idx="664">
                  <c:v>0</c:v>
                </c:pt>
                <c:pt idx="665">
                  <c:v>117.277</c:v>
                </c:pt>
                <c:pt idx="666">
                  <c:v>3.7752399999999997</c:v>
                </c:pt>
                <c:pt idx="667">
                  <c:v>0.49351800000000012</c:v>
                </c:pt>
                <c:pt idx="668">
                  <c:v>0.89031299999999969</c:v>
                </c:pt>
                <c:pt idx="669">
                  <c:v>0.91575700000000004</c:v>
                </c:pt>
                <c:pt idx="670">
                  <c:v>29.26959999999999</c:v>
                </c:pt>
                <c:pt idx="671">
                  <c:v>0.20338600000000001</c:v>
                </c:pt>
                <c:pt idx="672">
                  <c:v>0.11627999999999998</c:v>
                </c:pt>
                <c:pt idx="673">
                  <c:v>1.04863</c:v>
                </c:pt>
                <c:pt idx="674">
                  <c:v>7.6733200000000004</c:v>
                </c:pt>
                <c:pt idx="675">
                  <c:v>0</c:v>
                </c:pt>
                <c:pt idx="676">
                  <c:v>4.1923299999999983</c:v>
                </c:pt>
                <c:pt idx="677">
                  <c:v>3.2555499999999991</c:v>
                </c:pt>
                <c:pt idx="678">
                  <c:v>2.5814399999999997</c:v>
                </c:pt>
                <c:pt idx="679">
                  <c:v>2.8089300000000001</c:v>
                </c:pt>
                <c:pt idx="680">
                  <c:v>0.413161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 formatCode="0.00E+00">
                  <c:v>9.012660000000008E-5</c:v>
                </c:pt>
                <c:pt idx="685">
                  <c:v>14.027200000000001</c:v>
                </c:pt>
                <c:pt idx="686">
                  <c:v>1.80704</c:v>
                </c:pt>
                <c:pt idx="687">
                  <c:v>0</c:v>
                </c:pt>
                <c:pt idx="688">
                  <c:v>5.0184600000000001</c:v>
                </c:pt>
                <c:pt idx="689">
                  <c:v>0</c:v>
                </c:pt>
                <c:pt idx="690">
                  <c:v>0.46918400000000016</c:v>
                </c:pt>
                <c:pt idx="691">
                  <c:v>1.51044</c:v>
                </c:pt>
                <c:pt idx="692">
                  <c:v>6.13307</c:v>
                </c:pt>
                <c:pt idx="693">
                  <c:v>0</c:v>
                </c:pt>
                <c:pt idx="694">
                  <c:v>0.24370800000000006</c:v>
                </c:pt>
                <c:pt idx="695">
                  <c:v>0</c:v>
                </c:pt>
                <c:pt idx="696">
                  <c:v>0.739456</c:v>
                </c:pt>
                <c:pt idx="697">
                  <c:v>11.837300000000001</c:v>
                </c:pt>
                <c:pt idx="698">
                  <c:v>0</c:v>
                </c:pt>
                <c:pt idx="699">
                  <c:v>0.50078100000000003</c:v>
                </c:pt>
                <c:pt idx="700">
                  <c:v>0</c:v>
                </c:pt>
                <c:pt idx="701">
                  <c:v>1.4097099999999996</c:v>
                </c:pt>
                <c:pt idx="702">
                  <c:v>0.80448199999999981</c:v>
                </c:pt>
                <c:pt idx="703">
                  <c:v>0.30925800000000009</c:v>
                </c:pt>
                <c:pt idx="704">
                  <c:v>0</c:v>
                </c:pt>
                <c:pt idx="705">
                  <c:v>0</c:v>
                </c:pt>
                <c:pt idx="706">
                  <c:v>0.223389</c:v>
                </c:pt>
                <c:pt idx="707">
                  <c:v>18.913399999999992</c:v>
                </c:pt>
                <c:pt idx="708">
                  <c:v>3.8904199999999993</c:v>
                </c:pt>
                <c:pt idx="709">
                  <c:v>1.2525999999999995</c:v>
                </c:pt>
                <c:pt idx="710">
                  <c:v>0</c:v>
                </c:pt>
                <c:pt idx="711">
                  <c:v>7.3287299999999984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1.4819499999999997</c:v>
                </c:pt>
                <c:pt idx="716">
                  <c:v>0.58436099999999969</c:v>
                </c:pt>
                <c:pt idx="717">
                  <c:v>0.53723199999999982</c:v>
                </c:pt>
                <c:pt idx="718">
                  <c:v>16.069499999999991</c:v>
                </c:pt>
                <c:pt idx="719">
                  <c:v>0</c:v>
                </c:pt>
                <c:pt idx="720">
                  <c:v>0</c:v>
                </c:pt>
                <c:pt idx="721">
                  <c:v>1.4498799999999996</c:v>
                </c:pt>
                <c:pt idx="722">
                  <c:v>0</c:v>
                </c:pt>
                <c:pt idx="723">
                  <c:v>1.6983800000000004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0.55179100000000025</c:v>
                </c:pt>
                <c:pt idx="728">
                  <c:v>5.3438400000000001</c:v>
                </c:pt>
                <c:pt idx="729">
                  <c:v>0.89529000000000003</c:v>
                </c:pt>
                <c:pt idx="730">
                  <c:v>9.4425600000000026E-2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0.26114900000000002</c:v>
                </c:pt>
                <c:pt idx="735">
                  <c:v>1.8963800000000009E-3</c:v>
                </c:pt>
                <c:pt idx="736">
                  <c:v>0.66865300000000039</c:v>
                </c:pt>
                <c:pt idx="737">
                  <c:v>0.74578699999999998</c:v>
                </c:pt>
                <c:pt idx="738">
                  <c:v>0.42148700000000011</c:v>
                </c:pt>
                <c:pt idx="739">
                  <c:v>1.17472</c:v>
                </c:pt>
                <c:pt idx="740">
                  <c:v>6.6549799999999966</c:v>
                </c:pt>
                <c:pt idx="741">
                  <c:v>0</c:v>
                </c:pt>
                <c:pt idx="742">
                  <c:v>21.587399999999988</c:v>
                </c:pt>
                <c:pt idx="743">
                  <c:v>12.1631</c:v>
                </c:pt>
                <c:pt idx="744">
                  <c:v>0.17376900000000006</c:v>
                </c:pt>
                <c:pt idx="745">
                  <c:v>0</c:v>
                </c:pt>
                <c:pt idx="746">
                  <c:v>0</c:v>
                </c:pt>
                <c:pt idx="747">
                  <c:v>3.1911299999999998</c:v>
                </c:pt>
                <c:pt idx="748">
                  <c:v>0</c:v>
                </c:pt>
                <c:pt idx="749">
                  <c:v>0.41807800000000012</c:v>
                </c:pt>
                <c:pt idx="750">
                  <c:v>2.3527399999999989</c:v>
                </c:pt>
                <c:pt idx="751">
                  <c:v>7.0668299999999995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2.3158199999999987</c:v>
                </c:pt>
                <c:pt idx="756">
                  <c:v>0</c:v>
                </c:pt>
                <c:pt idx="757">
                  <c:v>0</c:v>
                </c:pt>
                <c:pt idx="758">
                  <c:v>2.4145300000000001</c:v>
                </c:pt>
                <c:pt idx="759">
                  <c:v>0.42117700000000002</c:v>
                </c:pt>
                <c:pt idx="760">
                  <c:v>0.39153400000000016</c:v>
                </c:pt>
                <c:pt idx="761">
                  <c:v>0</c:v>
                </c:pt>
                <c:pt idx="762">
                  <c:v>0</c:v>
                </c:pt>
                <c:pt idx="763">
                  <c:v>5.4628799999999984</c:v>
                </c:pt>
                <c:pt idx="764">
                  <c:v>4.6059699999999983</c:v>
                </c:pt>
                <c:pt idx="765">
                  <c:v>0.51437199999999983</c:v>
                </c:pt>
                <c:pt idx="766">
                  <c:v>0</c:v>
                </c:pt>
                <c:pt idx="767">
                  <c:v>7.5019</c:v>
                </c:pt>
                <c:pt idx="768">
                  <c:v>0.42805800000000016</c:v>
                </c:pt>
                <c:pt idx="769">
                  <c:v>0.11153200000000002</c:v>
                </c:pt>
                <c:pt idx="770">
                  <c:v>0.150675</c:v>
                </c:pt>
                <c:pt idx="771">
                  <c:v>17.099799999999984</c:v>
                </c:pt>
                <c:pt idx="772">
                  <c:v>1.7035899999999995</c:v>
                </c:pt>
                <c:pt idx="773">
                  <c:v>2.203110000000001</c:v>
                </c:pt>
                <c:pt idx="774">
                  <c:v>16.249300000000002</c:v>
                </c:pt>
                <c:pt idx="775">
                  <c:v>0</c:v>
                </c:pt>
                <c:pt idx="776">
                  <c:v>0</c:v>
                </c:pt>
                <c:pt idx="777">
                  <c:v>0.16294500000000006</c:v>
                </c:pt>
                <c:pt idx="778">
                  <c:v>7.6507199999999997E-2</c:v>
                </c:pt>
                <c:pt idx="779">
                  <c:v>0</c:v>
                </c:pt>
                <c:pt idx="780">
                  <c:v>0.44396800000000008</c:v>
                </c:pt>
                <c:pt idx="781">
                  <c:v>0.28231400000000012</c:v>
                </c:pt>
                <c:pt idx="782">
                  <c:v>1.4836399999999996</c:v>
                </c:pt>
                <c:pt idx="783">
                  <c:v>0</c:v>
                </c:pt>
                <c:pt idx="784">
                  <c:v>0</c:v>
                </c:pt>
                <c:pt idx="785">
                  <c:v>0.12640000000000001</c:v>
                </c:pt>
                <c:pt idx="786">
                  <c:v>0</c:v>
                </c:pt>
                <c:pt idx="787">
                  <c:v>1.2295699999999996</c:v>
                </c:pt>
                <c:pt idx="788">
                  <c:v>0.11243599999999998</c:v>
                </c:pt>
                <c:pt idx="789">
                  <c:v>0</c:v>
                </c:pt>
                <c:pt idx="790">
                  <c:v>3.976799999999999</c:v>
                </c:pt>
                <c:pt idx="791">
                  <c:v>0.71930499999999997</c:v>
                </c:pt>
                <c:pt idx="792">
                  <c:v>0</c:v>
                </c:pt>
                <c:pt idx="793">
                  <c:v>0</c:v>
                </c:pt>
                <c:pt idx="794">
                  <c:v>8.3926200000000026</c:v>
                </c:pt>
                <c:pt idx="795">
                  <c:v>0</c:v>
                </c:pt>
                <c:pt idx="796">
                  <c:v>0.4508950000000001</c:v>
                </c:pt>
                <c:pt idx="797">
                  <c:v>8.1076700000000006</c:v>
                </c:pt>
                <c:pt idx="798">
                  <c:v>0.78788599999999998</c:v>
                </c:pt>
                <c:pt idx="799">
                  <c:v>0.84400200000000003</c:v>
                </c:pt>
                <c:pt idx="800">
                  <c:v>2.728530000000001</c:v>
                </c:pt>
                <c:pt idx="801">
                  <c:v>0</c:v>
                </c:pt>
                <c:pt idx="802">
                  <c:v>0</c:v>
                </c:pt>
                <c:pt idx="803">
                  <c:v>0.28732500000000011</c:v>
                </c:pt>
                <c:pt idx="804">
                  <c:v>0.74955000000000005</c:v>
                </c:pt>
                <c:pt idx="805">
                  <c:v>0</c:v>
                </c:pt>
                <c:pt idx="806">
                  <c:v>0.50827500000000003</c:v>
                </c:pt>
                <c:pt idx="807">
                  <c:v>0.17256400000000005</c:v>
                </c:pt>
                <c:pt idx="808">
                  <c:v>7.2482899999999999</c:v>
                </c:pt>
                <c:pt idx="809">
                  <c:v>0</c:v>
                </c:pt>
                <c:pt idx="810">
                  <c:v>4.0064700000000002</c:v>
                </c:pt>
                <c:pt idx="811">
                  <c:v>0</c:v>
                </c:pt>
                <c:pt idx="812">
                  <c:v>4.4485000000000001</c:v>
                </c:pt>
                <c:pt idx="813">
                  <c:v>6.4066000000000018</c:v>
                </c:pt>
                <c:pt idx="814">
                  <c:v>0</c:v>
                </c:pt>
                <c:pt idx="815">
                  <c:v>0.11421000000000002</c:v>
                </c:pt>
                <c:pt idx="816">
                  <c:v>0.61488200000000004</c:v>
                </c:pt>
                <c:pt idx="817">
                  <c:v>3.2423500000000001</c:v>
                </c:pt>
                <c:pt idx="818">
                  <c:v>0</c:v>
                </c:pt>
                <c:pt idx="819">
                  <c:v>1.93794</c:v>
                </c:pt>
                <c:pt idx="820">
                  <c:v>0.67209900000000045</c:v>
                </c:pt>
                <c:pt idx="821">
                  <c:v>0.64054100000000025</c:v>
                </c:pt>
                <c:pt idx="822">
                  <c:v>2.4645000000000001</c:v>
                </c:pt>
                <c:pt idx="823">
                  <c:v>0</c:v>
                </c:pt>
                <c:pt idx="824">
                  <c:v>4.7538099999999996</c:v>
                </c:pt>
                <c:pt idx="825">
                  <c:v>1.0617799999999995</c:v>
                </c:pt>
                <c:pt idx="826">
                  <c:v>0.43930200000000025</c:v>
                </c:pt>
                <c:pt idx="827">
                  <c:v>4.65679</c:v>
                </c:pt>
                <c:pt idx="828">
                  <c:v>0</c:v>
                </c:pt>
                <c:pt idx="829">
                  <c:v>6.013310000000002E-4</c:v>
                </c:pt>
                <c:pt idx="830">
                  <c:v>0.33314800000000011</c:v>
                </c:pt>
                <c:pt idx="831">
                  <c:v>0.44336500000000001</c:v>
                </c:pt>
              </c:numCache>
            </c:numRef>
          </c:yVal>
        </c:ser>
        <c:axId val="237580288"/>
        <c:axId val="237582208"/>
      </c:scatterChart>
      <c:valAx>
        <c:axId val="237580288"/>
        <c:scaling>
          <c:logBase val="10"/>
          <c:orientation val="minMax"/>
          <c:min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qPCR Estimates</a:t>
                </a:r>
              </a:p>
            </c:rich>
          </c:tx>
          <c:layout/>
        </c:title>
        <c:numFmt formatCode="General" sourceLinked="1"/>
        <c:tickLblPos val="nextTo"/>
        <c:crossAx val="237582208"/>
        <c:crosses val="autoZero"/>
        <c:crossBetween val="midCat"/>
      </c:valAx>
      <c:valAx>
        <c:axId val="237582208"/>
        <c:scaling>
          <c:logBase val="10"/>
          <c:orientation val="minMax"/>
          <c:min val="1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Cufflinks Estimates</a:t>
                </a:r>
              </a:p>
            </c:rich>
          </c:tx>
          <c:layout/>
        </c:title>
        <c:numFmt formatCode="General" sourceLinked="1"/>
        <c:tickLblPos val="nextTo"/>
        <c:crossAx val="237580288"/>
        <c:crosses val="autoZero"/>
        <c:crossBetween val="midCat"/>
      </c:valAx>
    </c:plotArea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'uhr-DID-144_283-qPCR-IsoEM-esti'!$C$1</c:f>
              <c:strCache>
                <c:ptCount val="1"/>
                <c:pt idx="0">
                  <c:v>IsoEM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trendlineLbl>
              <c:layout/>
              <c:numFmt formatCode="General" sourceLinked="0"/>
            </c:trendlineLbl>
          </c:trendline>
          <c:xVal>
            <c:numRef>
              <c:f>'uhr-DID-144_283-qPCR-IsoEM-esti'!$B$2:$B$833</c:f>
              <c:numCache>
                <c:formatCode>General</c:formatCode>
                <c:ptCount val="832"/>
                <c:pt idx="0">
                  <c:v>9.2251000000000052E-4</c:v>
                </c:pt>
                <c:pt idx="1">
                  <c:v>7.1708800000000003E-2</c:v>
                </c:pt>
                <c:pt idx="2">
                  <c:v>1.35259E-2</c:v>
                </c:pt>
                <c:pt idx="3">
                  <c:v>0.25862600000000002</c:v>
                </c:pt>
                <c:pt idx="4">
                  <c:v>0.21198500000000006</c:v>
                </c:pt>
                <c:pt idx="5">
                  <c:v>0.84206700000000001</c:v>
                </c:pt>
                <c:pt idx="6">
                  <c:v>1.7572099999999995</c:v>
                </c:pt>
                <c:pt idx="7">
                  <c:v>5.1197000000000026E-4</c:v>
                </c:pt>
                <c:pt idx="8">
                  <c:v>0.3400160000000001</c:v>
                </c:pt>
                <c:pt idx="9">
                  <c:v>9.5400300000000007E-2</c:v>
                </c:pt>
                <c:pt idx="10">
                  <c:v>1.4632600000000001E-3</c:v>
                </c:pt>
                <c:pt idx="11">
                  <c:v>2.8347899999999998E-3</c:v>
                </c:pt>
                <c:pt idx="12">
                  <c:v>0.28136900000000015</c:v>
                </c:pt>
                <c:pt idx="13">
                  <c:v>0.12648599999999999</c:v>
                </c:pt>
                <c:pt idx="14">
                  <c:v>0.61751199999999973</c:v>
                </c:pt>
                <c:pt idx="15">
                  <c:v>5.0784800000000012E-2</c:v>
                </c:pt>
                <c:pt idx="16">
                  <c:v>7.5370300000000021E-4</c:v>
                </c:pt>
                <c:pt idx="17">
                  <c:v>1.9001500000000008E-2</c:v>
                </c:pt>
                <c:pt idx="18">
                  <c:v>5.0608000000000011E-4</c:v>
                </c:pt>
                <c:pt idx="19">
                  <c:v>1.76369E-3</c:v>
                </c:pt>
                <c:pt idx="20">
                  <c:v>0.63905500000000026</c:v>
                </c:pt>
                <c:pt idx="21">
                  <c:v>0.90455299999999972</c:v>
                </c:pt>
                <c:pt idx="22">
                  <c:v>0.35889000000000021</c:v>
                </c:pt>
                <c:pt idx="23">
                  <c:v>7.8996500000000029E-3</c:v>
                </c:pt>
                <c:pt idx="24">
                  <c:v>3.8451000000000018E-4</c:v>
                </c:pt>
                <c:pt idx="25">
                  <c:v>3.8200500000000002E-3</c:v>
                </c:pt>
                <c:pt idx="26">
                  <c:v>0.91436399999999951</c:v>
                </c:pt>
                <c:pt idx="27">
                  <c:v>1.2772299999999996</c:v>
                </c:pt>
                <c:pt idx="28">
                  <c:v>0.20545700000000006</c:v>
                </c:pt>
                <c:pt idx="29">
                  <c:v>0.42326900000000001</c:v>
                </c:pt>
                <c:pt idx="30">
                  <c:v>0.11514600000000003</c:v>
                </c:pt>
                <c:pt idx="31">
                  <c:v>6.5964300000000021E-3</c:v>
                </c:pt>
                <c:pt idx="32">
                  <c:v>38.801099999999998</c:v>
                </c:pt>
                <c:pt idx="33">
                  <c:v>1.8586800000000004E-3</c:v>
                </c:pt>
                <c:pt idx="34">
                  <c:v>0.68969899999999995</c:v>
                </c:pt>
                <c:pt idx="35">
                  <c:v>4.5861500000000013E-2</c:v>
                </c:pt>
                <c:pt idx="36">
                  <c:v>4.4329000000000021E-4</c:v>
                </c:pt>
                <c:pt idx="37">
                  <c:v>9.5623600000000031E-2</c:v>
                </c:pt>
                <c:pt idx="38">
                  <c:v>1.06534</c:v>
                </c:pt>
                <c:pt idx="39">
                  <c:v>4.935630000000002E-2</c:v>
                </c:pt>
                <c:pt idx="40">
                  <c:v>0.30383700000000002</c:v>
                </c:pt>
                <c:pt idx="41">
                  <c:v>0.82359899999999997</c:v>
                </c:pt>
                <c:pt idx="42">
                  <c:v>2.8701399999999998E-2</c:v>
                </c:pt>
                <c:pt idx="43">
                  <c:v>7.4198600000000038E-3</c:v>
                </c:pt>
                <c:pt idx="44">
                  <c:v>0.54860699999999996</c:v>
                </c:pt>
                <c:pt idx="45">
                  <c:v>0.63096799999999997</c:v>
                </c:pt>
                <c:pt idx="46">
                  <c:v>3.8974900000000014E-2</c:v>
                </c:pt>
                <c:pt idx="47">
                  <c:v>6.8352399999999994E-2</c:v>
                </c:pt>
                <c:pt idx="48">
                  <c:v>5.1290299999999997E-2</c:v>
                </c:pt>
                <c:pt idx="49">
                  <c:v>1.0555100000000001E-2</c:v>
                </c:pt>
                <c:pt idx="50">
                  <c:v>3.9871400000000015E-2</c:v>
                </c:pt>
                <c:pt idx="51">
                  <c:v>0.63975000000000026</c:v>
                </c:pt>
                <c:pt idx="52">
                  <c:v>6.8147299999999994E-2</c:v>
                </c:pt>
                <c:pt idx="53">
                  <c:v>0.193801</c:v>
                </c:pt>
                <c:pt idx="54">
                  <c:v>5.0608000000000011E-4</c:v>
                </c:pt>
                <c:pt idx="55">
                  <c:v>0.33708100000000013</c:v>
                </c:pt>
                <c:pt idx="56">
                  <c:v>0.20386499999999999</c:v>
                </c:pt>
                <c:pt idx="57">
                  <c:v>0.10146500000000003</c:v>
                </c:pt>
                <c:pt idx="58">
                  <c:v>0.32090200000000013</c:v>
                </c:pt>
                <c:pt idx="59">
                  <c:v>1.1928099999999999</c:v>
                </c:pt>
                <c:pt idx="60">
                  <c:v>2.17485E-2</c:v>
                </c:pt>
                <c:pt idx="61">
                  <c:v>0.63114900000000029</c:v>
                </c:pt>
                <c:pt idx="62">
                  <c:v>0.24564400000000006</c:v>
                </c:pt>
                <c:pt idx="63">
                  <c:v>0.32738000000000023</c:v>
                </c:pt>
                <c:pt idx="64">
                  <c:v>5.7753400000000031E-2</c:v>
                </c:pt>
                <c:pt idx="65">
                  <c:v>9.5028700000000021E-2</c:v>
                </c:pt>
                <c:pt idx="66">
                  <c:v>1.22418</c:v>
                </c:pt>
                <c:pt idx="67">
                  <c:v>0.55779699999999999</c:v>
                </c:pt>
                <c:pt idx="68">
                  <c:v>0.32507000000000025</c:v>
                </c:pt>
                <c:pt idx="69">
                  <c:v>8.8173600000000005E-2</c:v>
                </c:pt>
                <c:pt idx="70">
                  <c:v>0.14714099999999999</c:v>
                </c:pt>
                <c:pt idx="71">
                  <c:v>0.33322300000000021</c:v>
                </c:pt>
                <c:pt idx="72">
                  <c:v>8.5463100000000014E-2</c:v>
                </c:pt>
                <c:pt idx="73">
                  <c:v>3.8713000000000012E-4</c:v>
                </c:pt>
                <c:pt idx="74">
                  <c:v>0.17582100000000001</c:v>
                </c:pt>
                <c:pt idx="75">
                  <c:v>0.33146700000000012</c:v>
                </c:pt>
                <c:pt idx="76">
                  <c:v>0.76047399999999998</c:v>
                </c:pt>
                <c:pt idx="77">
                  <c:v>0.16222700000000001</c:v>
                </c:pt>
                <c:pt idx="78">
                  <c:v>3.736960000000001E-2</c:v>
                </c:pt>
                <c:pt idx="79">
                  <c:v>1.2016999999999995</c:v>
                </c:pt>
                <c:pt idx="80">
                  <c:v>0.24236500000000005</c:v>
                </c:pt>
                <c:pt idx="81">
                  <c:v>1.3279899999999998</c:v>
                </c:pt>
                <c:pt idx="82">
                  <c:v>2.1834599999999999E-2</c:v>
                </c:pt>
                <c:pt idx="83">
                  <c:v>1.0152999999999996</c:v>
                </c:pt>
                <c:pt idx="84">
                  <c:v>1.18106</c:v>
                </c:pt>
                <c:pt idx="85">
                  <c:v>0.72595200000000004</c:v>
                </c:pt>
                <c:pt idx="86">
                  <c:v>9.0566700000000062E-4</c:v>
                </c:pt>
                <c:pt idx="87">
                  <c:v>2.8375899999999999E-2</c:v>
                </c:pt>
                <c:pt idx="88">
                  <c:v>0.71444500000000022</c:v>
                </c:pt>
                <c:pt idx="89">
                  <c:v>4.9723000000000031E-4</c:v>
                </c:pt>
                <c:pt idx="90">
                  <c:v>0.172678</c:v>
                </c:pt>
                <c:pt idx="91">
                  <c:v>0.57260000000000022</c:v>
                </c:pt>
                <c:pt idx="92">
                  <c:v>4.2089399999999999E-2</c:v>
                </c:pt>
                <c:pt idx="93">
                  <c:v>2.2785299999999999</c:v>
                </c:pt>
                <c:pt idx="94">
                  <c:v>0.2787170000000001</c:v>
                </c:pt>
                <c:pt idx="95">
                  <c:v>0.51072099999999998</c:v>
                </c:pt>
                <c:pt idx="96">
                  <c:v>0.28777600000000009</c:v>
                </c:pt>
                <c:pt idx="97">
                  <c:v>0.94856699999999972</c:v>
                </c:pt>
                <c:pt idx="98">
                  <c:v>1.1053800000000004E-3</c:v>
                </c:pt>
                <c:pt idx="99">
                  <c:v>0.48368300000000014</c:v>
                </c:pt>
                <c:pt idx="100">
                  <c:v>0.19999300000000006</c:v>
                </c:pt>
                <c:pt idx="101">
                  <c:v>2.66106</c:v>
                </c:pt>
                <c:pt idx="102">
                  <c:v>6.7631200000000018E-3</c:v>
                </c:pt>
                <c:pt idx="103">
                  <c:v>0.18275000000000005</c:v>
                </c:pt>
                <c:pt idx="104">
                  <c:v>0.12753</c:v>
                </c:pt>
                <c:pt idx="105">
                  <c:v>3.3320399999999993E-2</c:v>
                </c:pt>
                <c:pt idx="106">
                  <c:v>6.0416300000000033E-4</c:v>
                </c:pt>
                <c:pt idx="107">
                  <c:v>6.9619300000000009E-2</c:v>
                </c:pt>
                <c:pt idx="108">
                  <c:v>0.38462000000000013</c:v>
                </c:pt>
                <c:pt idx="109">
                  <c:v>6.3451299999999984</c:v>
                </c:pt>
                <c:pt idx="110">
                  <c:v>5.7411700000000003</c:v>
                </c:pt>
                <c:pt idx="111">
                  <c:v>4.6296000000000016E-4</c:v>
                </c:pt>
                <c:pt idx="112">
                  <c:v>1.8438300000000001E-2</c:v>
                </c:pt>
                <c:pt idx="113">
                  <c:v>0.12359000000000005</c:v>
                </c:pt>
                <c:pt idx="114">
                  <c:v>0.26780900000000002</c:v>
                </c:pt>
                <c:pt idx="115">
                  <c:v>11.7121</c:v>
                </c:pt>
                <c:pt idx="116">
                  <c:v>9.5259</c:v>
                </c:pt>
                <c:pt idx="117">
                  <c:v>0.184672</c:v>
                </c:pt>
                <c:pt idx="118">
                  <c:v>1.1567799999999999</c:v>
                </c:pt>
                <c:pt idx="119">
                  <c:v>3.2489500000000011E-2</c:v>
                </c:pt>
                <c:pt idx="120">
                  <c:v>4.4492900000000042E-3</c:v>
                </c:pt>
                <c:pt idx="121">
                  <c:v>0.174623</c:v>
                </c:pt>
                <c:pt idx="122">
                  <c:v>1.5891899999999999</c:v>
                </c:pt>
                <c:pt idx="123">
                  <c:v>0.238181</c:v>
                </c:pt>
                <c:pt idx="124">
                  <c:v>6.9339400000000023E-2</c:v>
                </c:pt>
                <c:pt idx="125">
                  <c:v>3.9306899999999999E-2</c:v>
                </c:pt>
                <c:pt idx="126">
                  <c:v>2.0517500000000002E-3</c:v>
                </c:pt>
                <c:pt idx="127">
                  <c:v>2.3586699999999988E-2</c:v>
                </c:pt>
                <c:pt idx="128">
                  <c:v>1.64124</c:v>
                </c:pt>
                <c:pt idx="129">
                  <c:v>0.39620200000000011</c:v>
                </c:pt>
                <c:pt idx="130">
                  <c:v>2.755269999999999</c:v>
                </c:pt>
                <c:pt idx="131">
                  <c:v>0.36089600000000016</c:v>
                </c:pt>
                <c:pt idx="132">
                  <c:v>3.2928399999999997E-2</c:v>
                </c:pt>
                <c:pt idx="133">
                  <c:v>2.32301</c:v>
                </c:pt>
                <c:pt idx="134">
                  <c:v>4.277100000000002E-4</c:v>
                </c:pt>
                <c:pt idx="135">
                  <c:v>7.1452500000000025E-4</c:v>
                </c:pt>
                <c:pt idx="136">
                  <c:v>7.8592300000000035E-3</c:v>
                </c:pt>
                <c:pt idx="137">
                  <c:v>0.50284099999999998</c:v>
                </c:pt>
                <c:pt idx="138">
                  <c:v>5.8501200000000003E-3</c:v>
                </c:pt>
                <c:pt idx="139">
                  <c:v>0.14100599999999999</c:v>
                </c:pt>
                <c:pt idx="140">
                  <c:v>2.6371499999999999E-2</c:v>
                </c:pt>
                <c:pt idx="141">
                  <c:v>0.459152</c:v>
                </c:pt>
                <c:pt idx="142">
                  <c:v>0.62268800000000024</c:v>
                </c:pt>
                <c:pt idx="143">
                  <c:v>0.26335600000000009</c:v>
                </c:pt>
                <c:pt idx="144">
                  <c:v>2.1166799999999992</c:v>
                </c:pt>
                <c:pt idx="145">
                  <c:v>1.2233799999999995</c:v>
                </c:pt>
                <c:pt idx="146">
                  <c:v>1.61873</c:v>
                </c:pt>
                <c:pt idx="147">
                  <c:v>0.134881</c:v>
                </c:pt>
                <c:pt idx="148">
                  <c:v>1.2640300000000004E-2</c:v>
                </c:pt>
                <c:pt idx="149">
                  <c:v>4.6799700000000022E-4</c:v>
                </c:pt>
                <c:pt idx="150">
                  <c:v>2.03214E-3</c:v>
                </c:pt>
                <c:pt idx="151">
                  <c:v>0.53108699999999975</c:v>
                </c:pt>
                <c:pt idx="152">
                  <c:v>0.14993800000000007</c:v>
                </c:pt>
                <c:pt idx="153">
                  <c:v>1.6179599999999998</c:v>
                </c:pt>
                <c:pt idx="154">
                  <c:v>1.0805100000000005E-2</c:v>
                </c:pt>
                <c:pt idx="155">
                  <c:v>3.0701700000000001</c:v>
                </c:pt>
                <c:pt idx="156">
                  <c:v>1.1334199999999999E-2</c:v>
                </c:pt>
                <c:pt idx="157">
                  <c:v>0.14136299999999999</c:v>
                </c:pt>
                <c:pt idx="158">
                  <c:v>4.3598700000000018E-3</c:v>
                </c:pt>
                <c:pt idx="159">
                  <c:v>3.0948799999999999E-2</c:v>
                </c:pt>
                <c:pt idx="160">
                  <c:v>2.5530000000000001E-3</c:v>
                </c:pt>
                <c:pt idx="161">
                  <c:v>8.471810000000005E-3</c:v>
                </c:pt>
                <c:pt idx="162">
                  <c:v>2.5327800000000001E-3</c:v>
                </c:pt>
                <c:pt idx="163">
                  <c:v>3.5332700000000002E-2</c:v>
                </c:pt>
                <c:pt idx="164">
                  <c:v>0.17375099999999999</c:v>
                </c:pt>
                <c:pt idx="165">
                  <c:v>8.4479200000000004E-2</c:v>
                </c:pt>
                <c:pt idx="166">
                  <c:v>6.873280000000004E-4</c:v>
                </c:pt>
                <c:pt idx="167">
                  <c:v>5.0608000000000011E-4</c:v>
                </c:pt>
                <c:pt idx="168">
                  <c:v>1.8338100000000003E-2</c:v>
                </c:pt>
                <c:pt idx="169">
                  <c:v>1.6749000000000001</c:v>
                </c:pt>
                <c:pt idx="170">
                  <c:v>0.56901000000000002</c:v>
                </c:pt>
                <c:pt idx="171">
                  <c:v>3.7563000000000012E-4</c:v>
                </c:pt>
                <c:pt idx="172">
                  <c:v>0.10669800000000003</c:v>
                </c:pt>
                <c:pt idx="173">
                  <c:v>0.25858400000000009</c:v>
                </c:pt>
                <c:pt idx="174">
                  <c:v>1.0730299999999995</c:v>
                </c:pt>
                <c:pt idx="175">
                  <c:v>0.17185600000000001</c:v>
                </c:pt>
                <c:pt idx="176">
                  <c:v>0.18202000000000004</c:v>
                </c:pt>
                <c:pt idx="177">
                  <c:v>1.7167499999999999E-2</c:v>
                </c:pt>
                <c:pt idx="178">
                  <c:v>3.3265599999999999E-2</c:v>
                </c:pt>
                <c:pt idx="179">
                  <c:v>0.29717500000000002</c:v>
                </c:pt>
                <c:pt idx="180">
                  <c:v>7.3645000000000004E-4</c:v>
                </c:pt>
                <c:pt idx="181">
                  <c:v>0.52475700000000003</c:v>
                </c:pt>
                <c:pt idx="182">
                  <c:v>2.8860200000000009E-3</c:v>
                </c:pt>
                <c:pt idx="183">
                  <c:v>0.68459999999999999</c:v>
                </c:pt>
                <c:pt idx="184">
                  <c:v>3.5941200000000002</c:v>
                </c:pt>
                <c:pt idx="185">
                  <c:v>0.13237199999999993</c:v>
                </c:pt>
                <c:pt idx="186">
                  <c:v>1.71305E-2</c:v>
                </c:pt>
                <c:pt idx="187">
                  <c:v>1.6567300000000004E-3</c:v>
                </c:pt>
                <c:pt idx="188">
                  <c:v>6.7031800000000002E-2</c:v>
                </c:pt>
                <c:pt idx="189">
                  <c:v>2.0407900000000007E-3</c:v>
                </c:pt>
                <c:pt idx="190">
                  <c:v>3.8713000000000012E-4</c:v>
                </c:pt>
                <c:pt idx="191">
                  <c:v>3.7563000000000012E-4</c:v>
                </c:pt>
                <c:pt idx="192">
                  <c:v>2.6512800000000007E-2</c:v>
                </c:pt>
                <c:pt idx="193">
                  <c:v>9.3951000000000047</c:v>
                </c:pt>
                <c:pt idx="194">
                  <c:v>1.3687300000000005E-3</c:v>
                </c:pt>
                <c:pt idx="195">
                  <c:v>3.8713000000000012E-4</c:v>
                </c:pt>
                <c:pt idx="196">
                  <c:v>0.21177299999999999</c:v>
                </c:pt>
                <c:pt idx="197">
                  <c:v>0.82252199999999998</c:v>
                </c:pt>
                <c:pt idx="198">
                  <c:v>0.76981900000000025</c:v>
                </c:pt>
                <c:pt idx="199">
                  <c:v>1.8939299999999999E-2</c:v>
                </c:pt>
                <c:pt idx="200">
                  <c:v>0.455899</c:v>
                </c:pt>
                <c:pt idx="201">
                  <c:v>0.12900800000000001</c:v>
                </c:pt>
                <c:pt idx="202">
                  <c:v>3.2190800000000009E-3</c:v>
                </c:pt>
                <c:pt idx="203">
                  <c:v>3.3525899999999993</c:v>
                </c:pt>
                <c:pt idx="204">
                  <c:v>3.7878000000000022E-4</c:v>
                </c:pt>
                <c:pt idx="205">
                  <c:v>0.50691699999999951</c:v>
                </c:pt>
                <c:pt idx="206">
                  <c:v>0.62251599999999996</c:v>
                </c:pt>
                <c:pt idx="207">
                  <c:v>0.57993899999999998</c:v>
                </c:pt>
                <c:pt idx="208">
                  <c:v>9.03436E-3</c:v>
                </c:pt>
                <c:pt idx="209">
                  <c:v>0.36156200000000016</c:v>
                </c:pt>
                <c:pt idx="210">
                  <c:v>1.1657499999999999E-2</c:v>
                </c:pt>
                <c:pt idx="211">
                  <c:v>0.10872200000000005</c:v>
                </c:pt>
                <c:pt idx="212">
                  <c:v>6.5062800000000023E-3</c:v>
                </c:pt>
                <c:pt idx="213">
                  <c:v>1.4621300000000001E-3</c:v>
                </c:pt>
                <c:pt idx="214">
                  <c:v>0.55530199999999996</c:v>
                </c:pt>
                <c:pt idx="215">
                  <c:v>5.208280000000002E-4</c:v>
                </c:pt>
                <c:pt idx="216">
                  <c:v>0.67249800000000026</c:v>
                </c:pt>
                <c:pt idx="217">
                  <c:v>3.5223400000000002E-2</c:v>
                </c:pt>
                <c:pt idx="218">
                  <c:v>8.5158500000000026E-2</c:v>
                </c:pt>
                <c:pt idx="219">
                  <c:v>1.5405400000000004E-3</c:v>
                </c:pt>
                <c:pt idx="220">
                  <c:v>4.6296000000000016E-4</c:v>
                </c:pt>
                <c:pt idx="221">
                  <c:v>0.11359200000000003</c:v>
                </c:pt>
                <c:pt idx="222">
                  <c:v>0.39865900000000021</c:v>
                </c:pt>
                <c:pt idx="223">
                  <c:v>0.41478600000000015</c:v>
                </c:pt>
                <c:pt idx="224">
                  <c:v>5.3603400000000002E-2</c:v>
                </c:pt>
                <c:pt idx="225">
                  <c:v>6.8684500000000016E-3</c:v>
                </c:pt>
                <c:pt idx="226">
                  <c:v>8.390540000000006E-2</c:v>
                </c:pt>
                <c:pt idx="227">
                  <c:v>7.1850799999999984</c:v>
                </c:pt>
                <c:pt idx="228">
                  <c:v>0.44588700000000014</c:v>
                </c:pt>
                <c:pt idx="229">
                  <c:v>3.7878000000000022E-4</c:v>
                </c:pt>
                <c:pt idx="230">
                  <c:v>4.4081000000000001</c:v>
                </c:pt>
                <c:pt idx="231">
                  <c:v>1.4461399999999999E-2</c:v>
                </c:pt>
                <c:pt idx="232">
                  <c:v>0.23483699999999999</c:v>
                </c:pt>
                <c:pt idx="233">
                  <c:v>1.3622799999999999</c:v>
                </c:pt>
                <c:pt idx="234">
                  <c:v>0.50629299999999977</c:v>
                </c:pt>
                <c:pt idx="235">
                  <c:v>0.647366</c:v>
                </c:pt>
                <c:pt idx="236">
                  <c:v>0.94590000000000019</c:v>
                </c:pt>
                <c:pt idx="237">
                  <c:v>0.44800800000000002</c:v>
                </c:pt>
                <c:pt idx="238">
                  <c:v>2.6888299999999998</c:v>
                </c:pt>
                <c:pt idx="239">
                  <c:v>2.1369000000000002E-3</c:v>
                </c:pt>
                <c:pt idx="240">
                  <c:v>3.8845499999999998E-2</c:v>
                </c:pt>
                <c:pt idx="241">
                  <c:v>8.6598000000000046E-4</c:v>
                </c:pt>
                <c:pt idx="242">
                  <c:v>5.6406000000000017E-3</c:v>
                </c:pt>
                <c:pt idx="243">
                  <c:v>0.45759300000000003</c:v>
                </c:pt>
                <c:pt idx="244">
                  <c:v>0.61217900000000025</c:v>
                </c:pt>
                <c:pt idx="245">
                  <c:v>0.537215</c:v>
                </c:pt>
                <c:pt idx="246">
                  <c:v>1.4134699999999996</c:v>
                </c:pt>
                <c:pt idx="247">
                  <c:v>0.49819100000000011</c:v>
                </c:pt>
                <c:pt idx="248">
                  <c:v>7.4532000000000029E-2</c:v>
                </c:pt>
                <c:pt idx="249">
                  <c:v>7.0498200000000035E-3</c:v>
                </c:pt>
                <c:pt idx="250">
                  <c:v>7.4861000000000033E-3</c:v>
                </c:pt>
                <c:pt idx="251">
                  <c:v>3.3209300000000011E-2</c:v>
                </c:pt>
                <c:pt idx="252">
                  <c:v>1.2148600000000001E-3</c:v>
                </c:pt>
                <c:pt idx="253">
                  <c:v>0.24249600000000007</c:v>
                </c:pt>
                <c:pt idx="254">
                  <c:v>2.1120499999999993E-2</c:v>
                </c:pt>
                <c:pt idx="255">
                  <c:v>0.79432599999999998</c:v>
                </c:pt>
                <c:pt idx="256">
                  <c:v>6.1174300000000001E-3</c:v>
                </c:pt>
                <c:pt idx="257">
                  <c:v>5.0286500000000012E-2</c:v>
                </c:pt>
                <c:pt idx="258">
                  <c:v>0.74570400000000026</c:v>
                </c:pt>
                <c:pt idx="259">
                  <c:v>0.13681399999999999</c:v>
                </c:pt>
                <c:pt idx="260">
                  <c:v>0.56250599999999973</c:v>
                </c:pt>
                <c:pt idx="261">
                  <c:v>3.6950100000000013E-2</c:v>
                </c:pt>
                <c:pt idx="262">
                  <c:v>0.49042900000000011</c:v>
                </c:pt>
                <c:pt idx="263">
                  <c:v>2.2279500000000007E-3</c:v>
                </c:pt>
                <c:pt idx="264">
                  <c:v>0.16379800000000005</c:v>
                </c:pt>
                <c:pt idx="265">
                  <c:v>1.0332899999999998</c:v>
                </c:pt>
                <c:pt idx="266">
                  <c:v>0.75064000000000031</c:v>
                </c:pt>
                <c:pt idx="267">
                  <c:v>0.44771</c:v>
                </c:pt>
                <c:pt idx="268">
                  <c:v>7.1791900000000033E-2</c:v>
                </c:pt>
                <c:pt idx="269">
                  <c:v>2.5664899999999998E-3</c:v>
                </c:pt>
                <c:pt idx="270">
                  <c:v>0.92771300000000001</c:v>
                </c:pt>
                <c:pt idx="271">
                  <c:v>0.71600299999999972</c:v>
                </c:pt>
                <c:pt idx="272">
                  <c:v>3.0998100000000001E-2</c:v>
                </c:pt>
                <c:pt idx="273">
                  <c:v>0.2929460000000001</c:v>
                </c:pt>
                <c:pt idx="274">
                  <c:v>0.95624100000000023</c:v>
                </c:pt>
                <c:pt idx="275">
                  <c:v>3.80097</c:v>
                </c:pt>
                <c:pt idx="276">
                  <c:v>0.20606700000000006</c:v>
                </c:pt>
                <c:pt idx="277">
                  <c:v>9.8604700000000045E-2</c:v>
                </c:pt>
                <c:pt idx="278">
                  <c:v>0.36085600000000012</c:v>
                </c:pt>
                <c:pt idx="279">
                  <c:v>1.7544299999999995</c:v>
                </c:pt>
                <c:pt idx="280">
                  <c:v>0.35387100000000021</c:v>
                </c:pt>
                <c:pt idx="281">
                  <c:v>1.4778999999999997E-2</c:v>
                </c:pt>
                <c:pt idx="282">
                  <c:v>0.66823399999999999</c:v>
                </c:pt>
                <c:pt idx="283">
                  <c:v>0.89890800000000004</c:v>
                </c:pt>
                <c:pt idx="284">
                  <c:v>3.7878000000000022E-4</c:v>
                </c:pt>
                <c:pt idx="285">
                  <c:v>0.85670500000000038</c:v>
                </c:pt>
                <c:pt idx="286">
                  <c:v>0.47707400000000011</c:v>
                </c:pt>
                <c:pt idx="287">
                  <c:v>1.2105699999999995</c:v>
                </c:pt>
                <c:pt idx="288">
                  <c:v>0.444909</c:v>
                </c:pt>
                <c:pt idx="289">
                  <c:v>0.125274</c:v>
                </c:pt>
                <c:pt idx="290">
                  <c:v>0.32316600000000012</c:v>
                </c:pt>
                <c:pt idx="291">
                  <c:v>0.3286880000000002</c:v>
                </c:pt>
                <c:pt idx="292">
                  <c:v>0.39444600000000013</c:v>
                </c:pt>
                <c:pt idx="293">
                  <c:v>0.19132099999999994</c:v>
                </c:pt>
                <c:pt idx="294">
                  <c:v>0.39045200000000013</c:v>
                </c:pt>
                <c:pt idx="295">
                  <c:v>0.24036800000000005</c:v>
                </c:pt>
                <c:pt idx="296">
                  <c:v>2.4625999999999997</c:v>
                </c:pt>
                <c:pt idx="297">
                  <c:v>0.84630000000000005</c:v>
                </c:pt>
                <c:pt idx="298">
                  <c:v>1.2647199999999999E-2</c:v>
                </c:pt>
                <c:pt idx="299">
                  <c:v>0.14306700000000006</c:v>
                </c:pt>
                <c:pt idx="300">
                  <c:v>1.0588100000000001E-2</c:v>
                </c:pt>
                <c:pt idx="301">
                  <c:v>0.68146099999999976</c:v>
                </c:pt>
                <c:pt idx="302">
                  <c:v>6.3999500000000015E-3</c:v>
                </c:pt>
                <c:pt idx="303">
                  <c:v>4.8957399999999998E-2</c:v>
                </c:pt>
                <c:pt idx="304">
                  <c:v>0.10340299999999998</c:v>
                </c:pt>
                <c:pt idx="305">
                  <c:v>0.14976800000000007</c:v>
                </c:pt>
                <c:pt idx="306">
                  <c:v>7.8813800000000003E-2</c:v>
                </c:pt>
                <c:pt idx="307">
                  <c:v>2.2473100000000013E-2</c:v>
                </c:pt>
                <c:pt idx="308">
                  <c:v>3.8615300000000014E-4</c:v>
                </c:pt>
                <c:pt idx="309">
                  <c:v>3.8713000000000012E-4</c:v>
                </c:pt>
                <c:pt idx="310">
                  <c:v>1.966320000000001E-3</c:v>
                </c:pt>
                <c:pt idx="311">
                  <c:v>9.4163900000000023E-2</c:v>
                </c:pt>
                <c:pt idx="312">
                  <c:v>0.15459200000000006</c:v>
                </c:pt>
                <c:pt idx="313">
                  <c:v>8.277120000000002E-4</c:v>
                </c:pt>
                <c:pt idx="314">
                  <c:v>5.8410300000000014E-3</c:v>
                </c:pt>
                <c:pt idx="315">
                  <c:v>0.76202300000000023</c:v>
                </c:pt>
                <c:pt idx="316">
                  <c:v>0.52632999999999996</c:v>
                </c:pt>
                <c:pt idx="317">
                  <c:v>0.41343200000000002</c:v>
                </c:pt>
                <c:pt idx="318">
                  <c:v>0.53237900000000005</c:v>
                </c:pt>
                <c:pt idx="319">
                  <c:v>0.27412700000000001</c:v>
                </c:pt>
                <c:pt idx="320">
                  <c:v>1.30897</c:v>
                </c:pt>
                <c:pt idx="321">
                  <c:v>0.127388</c:v>
                </c:pt>
                <c:pt idx="322">
                  <c:v>0.33191500000000013</c:v>
                </c:pt>
                <c:pt idx="323">
                  <c:v>8.8807600000000028E-2</c:v>
                </c:pt>
                <c:pt idx="324">
                  <c:v>2.5086200000000009E-3</c:v>
                </c:pt>
                <c:pt idx="325">
                  <c:v>1.9750600000000007E-3</c:v>
                </c:pt>
                <c:pt idx="326">
                  <c:v>1.2986100000000004E-3</c:v>
                </c:pt>
                <c:pt idx="327">
                  <c:v>3.1671700000000017E-3</c:v>
                </c:pt>
                <c:pt idx="328">
                  <c:v>4.7123699999999999</c:v>
                </c:pt>
                <c:pt idx="329">
                  <c:v>0.54593499999999973</c:v>
                </c:pt>
                <c:pt idx="330">
                  <c:v>5.4851900000000016E-2</c:v>
                </c:pt>
                <c:pt idx="331">
                  <c:v>0.40401800000000015</c:v>
                </c:pt>
                <c:pt idx="332">
                  <c:v>3.494330000000001E-2</c:v>
                </c:pt>
                <c:pt idx="333">
                  <c:v>3.8451000000000018E-4</c:v>
                </c:pt>
                <c:pt idx="334">
                  <c:v>9.7159700000000004E-4</c:v>
                </c:pt>
                <c:pt idx="335">
                  <c:v>3.7878000000000022E-4</c:v>
                </c:pt>
                <c:pt idx="336">
                  <c:v>0.19018599999999997</c:v>
                </c:pt>
                <c:pt idx="337">
                  <c:v>4.0391800000000018E-4</c:v>
                </c:pt>
                <c:pt idx="338">
                  <c:v>2.5868700000000001E-2</c:v>
                </c:pt>
                <c:pt idx="339">
                  <c:v>0.14546600000000007</c:v>
                </c:pt>
                <c:pt idx="340">
                  <c:v>6.0858200000000015E-2</c:v>
                </c:pt>
                <c:pt idx="341">
                  <c:v>0.43019200000000002</c:v>
                </c:pt>
                <c:pt idx="342">
                  <c:v>4.8550500000000014E-3</c:v>
                </c:pt>
                <c:pt idx="343">
                  <c:v>5.1308600000000017E-2</c:v>
                </c:pt>
                <c:pt idx="344">
                  <c:v>2.7443000000000006E-2</c:v>
                </c:pt>
                <c:pt idx="345">
                  <c:v>1.7630000000000005E-3</c:v>
                </c:pt>
                <c:pt idx="346">
                  <c:v>0.49485000000000012</c:v>
                </c:pt>
                <c:pt idx="347">
                  <c:v>0.221751</c:v>
                </c:pt>
                <c:pt idx="348">
                  <c:v>1.4740400000000004E-2</c:v>
                </c:pt>
                <c:pt idx="349">
                  <c:v>0.58302999999999983</c:v>
                </c:pt>
                <c:pt idx="350">
                  <c:v>4.2246899999999997E-2</c:v>
                </c:pt>
                <c:pt idx="351">
                  <c:v>5.0608000000000011E-4</c:v>
                </c:pt>
                <c:pt idx="352">
                  <c:v>6.4191700000000018E-3</c:v>
                </c:pt>
                <c:pt idx="353">
                  <c:v>0.49148700000000012</c:v>
                </c:pt>
                <c:pt idx="354">
                  <c:v>2.06626E-2</c:v>
                </c:pt>
                <c:pt idx="355">
                  <c:v>0.21024100000000007</c:v>
                </c:pt>
                <c:pt idx="356">
                  <c:v>1.4365500000000004E-3</c:v>
                </c:pt>
                <c:pt idx="357">
                  <c:v>0.17752799999999999</c:v>
                </c:pt>
                <c:pt idx="358">
                  <c:v>3.7370100000000017E-2</c:v>
                </c:pt>
                <c:pt idx="359">
                  <c:v>0.13293400000000005</c:v>
                </c:pt>
                <c:pt idx="360">
                  <c:v>0.17329000000000006</c:v>
                </c:pt>
                <c:pt idx="361">
                  <c:v>1.82107</c:v>
                </c:pt>
                <c:pt idx="362">
                  <c:v>1.6618899999999999E-2</c:v>
                </c:pt>
                <c:pt idx="363">
                  <c:v>2.3705399999999998E-2</c:v>
                </c:pt>
                <c:pt idx="364">
                  <c:v>0.48761200000000016</c:v>
                </c:pt>
                <c:pt idx="365">
                  <c:v>0.44239000000000001</c:v>
                </c:pt>
                <c:pt idx="366">
                  <c:v>5.9198100000000003E-2</c:v>
                </c:pt>
                <c:pt idx="367">
                  <c:v>3.2265800000000011E-2</c:v>
                </c:pt>
                <c:pt idx="368">
                  <c:v>1.9932300000000003E-2</c:v>
                </c:pt>
                <c:pt idx="369">
                  <c:v>0.43351700000000021</c:v>
                </c:pt>
                <c:pt idx="370">
                  <c:v>4.4090800000000019E-3</c:v>
                </c:pt>
                <c:pt idx="371">
                  <c:v>1.0182500000000005E-3</c:v>
                </c:pt>
                <c:pt idx="372">
                  <c:v>0.76049299999999997</c:v>
                </c:pt>
                <c:pt idx="373">
                  <c:v>0.13493300000000005</c:v>
                </c:pt>
                <c:pt idx="374">
                  <c:v>0.82245199999999996</c:v>
                </c:pt>
                <c:pt idx="375">
                  <c:v>4.2966400000000035E-3</c:v>
                </c:pt>
                <c:pt idx="376">
                  <c:v>2.6050200000000001</c:v>
                </c:pt>
                <c:pt idx="377">
                  <c:v>0.79057999999999973</c:v>
                </c:pt>
                <c:pt idx="378">
                  <c:v>2.0672500000000007E-2</c:v>
                </c:pt>
                <c:pt idx="379">
                  <c:v>0.10883100000000002</c:v>
                </c:pt>
                <c:pt idx="380">
                  <c:v>0.44203700000000001</c:v>
                </c:pt>
                <c:pt idx="381">
                  <c:v>0.36057600000000012</c:v>
                </c:pt>
                <c:pt idx="382">
                  <c:v>4.1252800000000003E-3</c:v>
                </c:pt>
                <c:pt idx="383">
                  <c:v>2.3771899999999999E-2</c:v>
                </c:pt>
                <c:pt idx="384">
                  <c:v>0.120854</c:v>
                </c:pt>
                <c:pt idx="385">
                  <c:v>6.6144499999999995E-2</c:v>
                </c:pt>
                <c:pt idx="386">
                  <c:v>3.0562599999999986</c:v>
                </c:pt>
                <c:pt idx="387">
                  <c:v>0.79889900000000025</c:v>
                </c:pt>
                <c:pt idx="388">
                  <c:v>0.13450999999999999</c:v>
                </c:pt>
                <c:pt idx="389">
                  <c:v>6.8089700000000019E-3</c:v>
                </c:pt>
                <c:pt idx="390">
                  <c:v>4.9080000000000022E-4</c:v>
                </c:pt>
                <c:pt idx="391">
                  <c:v>0.21203300000000005</c:v>
                </c:pt>
                <c:pt idx="392">
                  <c:v>5.0179500000000002E-3</c:v>
                </c:pt>
                <c:pt idx="393">
                  <c:v>0.40493000000000001</c:v>
                </c:pt>
                <c:pt idx="394">
                  <c:v>5.1000000000000004E-4</c:v>
                </c:pt>
                <c:pt idx="395">
                  <c:v>7.6141500000000001E-3</c:v>
                </c:pt>
                <c:pt idx="396">
                  <c:v>0.115368</c:v>
                </c:pt>
                <c:pt idx="397">
                  <c:v>0.10516300000000005</c:v>
                </c:pt>
                <c:pt idx="398">
                  <c:v>0.56640699999999977</c:v>
                </c:pt>
                <c:pt idx="399">
                  <c:v>0.20771600000000007</c:v>
                </c:pt>
                <c:pt idx="400">
                  <c:v>0.16909700000000005</c:v>
                </c:pt>
                <c:pt idx="401">
                  <c:v>1.00238</c:v>
                </c:pt>
                <c:pt idx="402">
                  <c:v>8.2633900000000024E-2</c:v>
                </c:pt>
                <c:pt idx="403">
                  <c:v>0.13654100000000005</c:v>
                </c:pt>
                <c:pt idx="404">
                  <c:v>0.15263900000000005</c:v>
                </c:pt>
                <c:pt idx="405">
                  <c:v>3.9167599999999987</c:v>
                </c:pt>
                <c:pt idx="406">
                  <c:v>4.277100000000002E-4</c:v>
                </c:pt>
                <c:pt idx="407">
                  <c:v>5.6309100000000001E-2</c:v>
                </c:pt>
                <c:pt idx="408">
                  <c:v>1.0641700000000004E-2</c:v>
                </c:pt>
                <c:pt idx="409">
                  <c:v>6.3308299999999998E-2</c:v>
                </c:pt>
                <c:pt idx="410">
                  <c:v>0.17782100000000001</c:v>
                </c:pt>
                <c:pt idx="411">
                  <c:v>5.0608000000000011E-4</c:v>
                </c:pt>
                <c:pt idx="412">
                  <c:v>1.23354E-3</c:v>
                </c:pt>
                <c:pt idx="413">
                  <c:v>1.9331300000000004E-3</c:v>
                </c:pt>
                <c:pt idx="414">
                  <c:v>0.23116</c:v>
                </c:pt>
                <c:pt idx="415">
                  <c:v>2.369899999999999</c:v>
                </c:pt>
                <c:pt idx="416">
                  <c:v>0.55485099999999998</c:v>
                </c:pt>
                <c:pt idx="417">
                  <c:v>1.79451</c:v>
                </c:pt>
                <c:pt idx="418">
                  <c:v>1.41619E-2</c:v>
                </c:pt>
                <c:pt idx="419">
                  <c:v>4.36368E-3</c:v>
                </c:pt>
                <c:pt idx="420">
                  <c:v>6.3413600000000025E-3</c:v>
                </c:pt>
                <c:pt idx="421">
                  <c:v>0.14848000000000006</c:v>
                </c:pt>
                <c:pt idx="422">
                  <c:v>0.14343500000000006</c:v>
                </c:pt>
                <c:pt idx="423">
                  <c:v>27.415800000000001</c:v>
                </c:pt>
                <c:pt idx="424">
                  <c:v>2.237550000000001E-2</c:v>
                </c:pt>
                <c:pt idx="425">
                  <c:v>4.277100000000002E-4</c:v>
                </c:pt>
                <c:pt idx="426">
                  <c:v>4.9723000000000031E-4</c:v>
                </c:pt>
                <c:pt idx="427">
                  <c:v>0.4056030000000001</c:v>
                </c:pt>
                <c:pt idx="428">
                  <c:v>0.45991800000000016</c:v>
                </c:pt>
                <c:pt idx="429">
                  <c:v>0.50744800000000001</c:v>
                </c:pt>
                <c:pt idx="430">
                  <c:v>1.49786E-2</c:v>
                </c:pt>
                <c:pt idx="431">
                  <c:v>2.9394499999999994E-2</c:v>
                </c:pt>
                <c:pt idx="432">
                  <c:v>4.7054200000000018E-3</c:v>
                </c:pt>
                <c:pt idx="433">
                  <c:v>0.83807299999999996</c:v>
                </c:pt>
                <c:pt idx="434">
                  <c:v>1.26613E-2</c:v>
                </c:pt>
                <c:pt idx="435">
                  <c:v>9.7925200000000007E-3</c:v>
                </c:pt>
                <c:pt idx="436">
                  <c:v>3.9190299999999989</c:v>
                </c:pt>
                <c:pt idx="437">
                  <c:v>0.540968</c:v>
                </c:pt>
                <c:pt idx="438">
                  <c:v>0.19449800000000006</c:v>
                </c:pt>
                <c:pt idx="439">
                  <c:v>3.1980000000000001E-2</c:v>
                </c:pt>
                <c:pt idx="440">
                  <c:v>3.7074200000000015E-2</c:v>
                </c:pt>
                <c:pt idx="441">
                  <c:v>0.66566099999999995</c:v>
                </c:pt>
                <c:pt idx="442">
                  <c:v>4.0611500000000002E-2</c:v>
                </c:pt>
                <c:pt idx="443">
                  <c:v>0.37815900000000002</c:v>
                </c:pt>
                <c:pt idx="444">
                  <c:v>2.9458999999999999E-2</c:v>
                </c:pt>
                <c:pt idx="445">
                  <c:v>0.17801700000000006</c:v>
                </c:pt>
                <c:pt idx="446">
                  <c:v>0.449546</c:v>
                </c:pt>
                <c:pt idx="447">
                  <c:v>0.17986300000000005</c:v>
                </c:pt>
                <c:pt idx="448">
                  <c:v>0.61993799999999999</c:v>
                </c:pt>
                <c:pt idx="449">
                  <c:v>7.8777100000000013E-3</c:v>
                </c:pt>
                <c:pt idx="450">
                  <c:v>0.12148600000000002</c:v>
                </c:pt>
                <c:pt idx="451">
                  <c:v>3.5040400000000008E-3</c:v>
                </c:pt>
                <c:pt idx="452">
                  <c:v>5.2905800000000013E-3</c:v>
                </c:pt>
                <c:pt idx="453">
                  <c:v>7.7767300000000043E-4</c:v>
                </c:pt>
                <c:pt idx="454">
                  <c:v>4.4329000000000021E-4</c:v>
                </c:pt>
                <c:pt idx="455">
                  <c:v>0.53615400000000002</c:v>
                </c:pt>
                <c:pt idx="456">
                  <c:v>3.682259999999999</c:v>
                </c:pt>
                <c:pt idx="457">
                  <c:v>4.0549999999999996E-3</c:v>
                </c:pt>
                <c:pt idx="458">
                  <c:v>0.32438600000000023</c:v>
                </c:pt>
                <c:pt idx="459">
                  <c:v>1.0382000000000001E-2</c:v>
                </c:pt>
                <c:pt idx="460">
                  <c:v>0.22940300000000005</c:v>
                </c:pt>
                <c:pt idx="461">
                  <c:v>0.47605600000000009</c:v>
                </c:pt>
                <c:pt idx="462">
                  <c:v>7.4507500000000032E-4</c:v>
                </c:pt>
                <c:pt idx="463">
                  <c:v>2.7742100000000009E-3</c:v>
                </c:pt>
                <c:pt idx="464">
                  <c:v>5.1000000000000004E-4</c:v>
                </c:pt>
                <c:pt idx="465">
                  <c:v>0.60154399999999997</c:v>
                </c:pt>
                <c:pt idx="466">
                  <c:v>2.81905E-3</c:v>
                </c:pt>
                <c:pt idx="467">
                  <c:v>0.14593800000000007</c:v>
                </c:pt>
                <c:pt idx="468">
                  <c:v>4.44798E-2</c:v>
                </c:pt>
                <c:pt idx="469">
                  <c:v>4.277100000000002E-4</c:v>
                </c:pt>
                <c:pt idx="470">
                  <c:v>1.4524499999999999E-2</c:v>
                </c:pt>
                <c:pt idx="471">
                  <c:v>0.10024600000000003</c:v>
                </c:pt>
                <c:pt idx="472">
                  <c:v>0.17153800000000005</c:v>
                </c:pt>
                <c:pt idx="473">
                  <c:v>4.6784000000000018E-3</c:v>
                </c:pt>
                <c:pt idx="474">
                  <c:v>0.29062500000000002</c:v>
                </c:pt>
                <c:pt idx="475">
                  <c:v>2.8814200000000002E-2</c:v>
                </c:pt>
                <c:pt idx="476">
                  <c:v>0.29660900000000001</c:v>
                </c:pt>
                <c:pt idx="477">
                  <c:v>8.5767000000000048E-3</c:v>
                </c:pt>
                <c:pt idx="478">
                  <c:v>8.5141400000000006E-2</c:v>
                </c:pt>
                <c:pt idx="479">
                  <c:v>0.87116300000000002</c:v>
                </c:pt>
                <c:pt idx="480">
                  <c:v>0.63964000000000032</c:v>
                </c:pt>
                <c:pt idx="481">
                  <c:v>0.21351100000000006</c:v>
                </c:pt>
                <c:pt idx="482">
                  <c:v>7.5458400000000001</c:v>
                </c:pt>
                <c:pt idx="483">
                  <c:v>2.4773000000000007E-2</c:v>
                </c:pt>
                <c:pt idx="484">
                  <c:v>0.37546600000000013</c:v>
                </c:pt>
                <c:pt idx="485">
                  <c:v>1.0928199999999999</c:v>
                </c:pt>
                <c:pt idx="486">
                  <c:v>4.7402200000000025E-3</c:v>
                </c:pt>
                <c:pt idx="487">
                  <c:v>0.20906100000000005</c:v>
                </c:pt>
                <c:pt idx="488">
                  <c:v>8.4563800000000064E-3</c:v>
                </c:pt>
                <c:pt idx="489">
                  <c:v>5.1591199999999999E-4</c:v>
                </c:pt>
                <c:pt idx="490">
                  <c:v>1.9287200000000005E-3</c:v>
                </c:pt>
                <c:pt idx="491">
                  <c:v>2.0854100000000007E-2</c:v>
                </c:pt>
                <c:pt idx="492">
                  <c:v>0.17222299999999999</c:v>
                </c:pt>
                <c:pt idx="493">
                  <c:v>3.7878000000000022E-4</c:v>
                </c:pt>
                <c:pt idx="494">
                  <c:v>2.9016900000000002E-3</c:v>
                </c:pt>
                <c:pt idx="495">
                  <c:v>4.3503800000000002E-2</c:v>
                </c:pt>
                <c:pt idx="496">
                  <c:v>1.40131E-3</c:v>
                </c:pt>
                <c:pt idx="497">
                  <c:v>2.538419999999999</c:v>
                </c:pt>
                <c:pt idx="498">
                  <c:v>2.412129999999999</c:v>
                </c:pt>
                <c:pt idx="499">
                  <c:v>4.9627600000000018E-3</c:v>
                </c:pt>
                <c:pt idx="500">
                  <c:v>3.7563000000000012E-4</c:v>
                </c:pt>
                <c:pt idx="501">
                  <c:v>7.226620000000003E-2</c:v>
                </c:pt>
                <c:pt idx="502">
                  <c:v>2.2417099999999999</c:v>
                </c:pt>
                <c:pt idx="503">
                  <c:v>7.5214100000000018E-3</c:v>
                </c:pt>
                <c:pt idx="504">
                  <c:v>3.4116900000000002E-3</c:v>
                </c:pt>
                <c:pt idx="505">
                  <c:v>0.26257800000000009</c:v>
                </c:pt>
                <c:pt idx="506">
                  <c:v>0.66726500000000022</c:v>
                </c:pt>
                <c:pt idx="507">
                  <c:v>7.1499300000000002E-2</c:v>
                </c:pt>
                <c:pt idx="508">
                  <c:v>0.73800200000000005</c:v>
                </c:pt>
                <c:pt idx="509">
                  <c:v>5.0608000000000011E-4</c:v>
                </c:pt>
                <c:pt idx="510">
                  <c:v>2.0481900000000015E-2</c:v>
                </c:pt>
                <c:pt idx="511">
                  <c:v>0.63023000000000018</c:v>
                </c:pt>
                <c:pt idx="512">
                  <c:v>2.6048700000000009E-3</c:v>
                </c:pt>
                <c:pt idx="513">
                  <c:v>0.62108000000000019</c:v>
                </c:pt>
                <c:pt idx="514">
                  <c:v>0.21489100000000005</c:v>
                </c:pt>
                <c:pt idx="515">
                  <c:v>3.9293400000000006E-2</c:v>
                </c:pt>
                <c:pt idx="516">
                  <c:v>1.3512800000000004E-2</c:v>
                </c:pt>
                <c:pt idx="517">
                  <c:v>0.38212500000000021</c:v>
                </c:pt>
                <c:pt idx="518">
                  <c:v>4.1386300000000015E-2</c:v>
                </c:pt>
                <c:pt idx="519">
                  <c:v>2.1219100000000008E-2</c:v>
                </c:pt>
                <c:pt idx="520">
                  <c:v>0.115353</c:v>
                </c:pt>
                <c:pt idx="521">
                  <c:v>0.124308</c:v>
                </c:pt>
                <c:pt idx="522">
                  <c:v>2.5767399999999999E-2</c:v>
                </c:pt>
                <c:pt idx="523">
                  <c:v>25.96149999999999</c:v>
                </c:pt>
                <c:pt idx="524">
                  <c:v>0.227386</c:v>
                </c:pt>
                <c:pt idx="525">
                  <c:v>0.30941200000000013</c:v>
                </c:pt>
                <c:pt idx="526">
                  <c:v>6.552550000000002E-4</c:v>
                </c:pt>
                <c:pt idx="527">
                  <c:v>0.15381400000000006</c:v>
                </c:pt>
                <c:pt idx="528">
                  <c:v>1.1478999999999995</c:v>
                </c:pt>
                <c:pt idx="529">
                  <c:v>3.3949599999999998E-3</c:v>
                </c:pt>
                <c:pt idx="530">
                  <c:v>3.0996900000000009E-3</c:v>
                </c:pt>
                <c:pt idx="531">
                  <c:v>0.13234299999999999</c:v>
                </c:pt>
                <c:pt idx="532">
                  <c:v>1.86236</c:v>
                </c:pt>
                <c:pt idx="533">
                  <c:v>0.90563800000000005</c:v>
                </c:pt>
                <c:pt idx="534">
                  <c:v>2.9144300000000001E-2</c:v>
                </c:pt>
                <c:pt idx="535">
                  <c:v>2.206049999999999</c:v>
                </c:pt>
                <c:pt idx="536">
                  <c:v>3.0776200000000007E-2</c:v>
                </c:pt>
                <c:pt idx="537">
                  <c:v>3.13525E-3</c:v>
                </c:pt>
                <c:pt idx="538">
                  <c:v>4.277100000000002E-4</c:v>
                </c:pt>
                <c:pt idx="539">
                  <c:v>1.10572E-2</c:v>
                </c:pt>
                <c:pt idx="540">
                  <c:v>2.9429799999999999E-2</c:v>
                </c:pt>
                <c:pt idx="541">
                  <c:v>0.29273400000000005</c:v>
                </c:pt>
                <c:pt idx="542">
                  <c:v>0.13744100000000006</c:v>
                </c:pt>
                <c:pt idx="543">
                  <c:v>0.89798199999999972</c:v>
                </c:pt>
                <c:pt idx="544">
                  <c:v>0.33626300000000015</c:v>
                </c:pt>
                <c:pt idx="545">
                  <c:v>0.45953700000000003</c:v>
                </c:pt>
                <c:pt idx="546">
                  <c:v>8.3768700000000037E-4</c:v>
                </c:pt>
                <c:pt idx="547">
                  <c:v>0.59971799999999975</c:v>
                </c:pt>
                <c:pt idx="548">
                  <c:v>9.7436300000000003E-2</c:v>
                </c:pt>
                <c:pt idx="549">
                  <c:v>5.2339800000000018E-3</c:v>
                </c:pt>
                <c:pt idx="550">
                  <c:v>4.3935599999999998E-2</c:v>
                </c:pt>
                <c:pt idx="551">
                  <c:v>7.6123999999999997E-2</c:v>
                </c:pt>
                <c:pt idx="552">
                  <c:v>2.4622900000000007E-2</c:v>
                </c:pt>
                <c:pt idx="553">
                  <c:v>0.56962699999999999</c:v>
                </c:pt>
                <c:pt idx="554">
                  <c:v>2.5836400000000002E-2</c:v>
                </c:pt>
                <c:pt idx="555">
                  <c:v>7.1711600000000014E-2</c:v>
                </c:pt>
                <c:pt idx="556">
                  <c:v>8.2809400000000005E-3</c:v>
                </c:pt>
                <c:pt idx="557">
                  <c:v>0.38801400000000025</c:v>
                </c:pt>
                <c:pt idx="558">
                  <c:v>1.58656</c:v>
                </c:pt>
                <c:pt idx="559">
                  <c:v>0.11706200000000003</c:v>
                </c:pt>
                <c:pt idx="560">
                  <c:v>0.63026099999999996</c:v>
                </c:pt>
                <c:pt idx="561">
                  <c:v>0.15388099999999999</c:v>
                </c:pt>
                <c:pt idx="562">
                  <c:v>3.5748299999999997E-2</c:v>
                </c:pt>
                <c:pt idx="563">
                  <c:v>0.285553</c:v>
                </c:pt>
                <c:pt idx="564">
                  <c:v>0.70258100000000001</c:v>
                </c:pt>
                <c:pt idx="565">
                  <c:v>0.34270100000000003</c:v>
                </c:pt>
                <c:pt idx="566">
                  <c:v>1.7688200000000001E-2</c:v>
                </c:pt>
                <c:pt idx="567">
                  <c:v>2.7611100000000008</c:v>
                </c:pt>
                <c:pt idx="568">
                  <c:v>0.10224300000000003</c:v>
                </c:pt>
                <c:pt idx="569">
                  <c:v>4.4329000000000021E-4</c:v>
                </c:pt>
                <c:pt idx="570">
                  <c:v>0.19617199999999996</c:v>
                </c:pt>
                <c:pt idx="571">
                  <c:v>5.1000000000000004E-4</c:v>
                </c:pt>
                <c:pt idx="572">
                  <c:v>3.507440000000001E-3</c:v>
                </c:pt>
                <c:pt idx="573">
                  <c:v>4.277100000000002E-4</c:v>
                </c:pt>
                <c:pt idx="574">
                  <c:v>0.27601900000000001</c:v>
                </c:pt>
                <c:pt idx="575">
                  <c:v>6.6800700000000019E-4</c:v>
                </c:pt>
                <c:pt idx="576">
                  <c:v>3.5862500000000009E-3</c:v>
                </c:pt>
                <c:pt idx="577">
                  <c:v>0.2579300000000001</c:v>
                </c:pt>
                <c:pt idx="578">
                  <c:v>6.9540000000000018E-3</c:v>
                </c:pt>
                <c:pt idx="579">
                  <c:v>0.825461</c:v>
                </c:pt>
                <c:pt idx="580">
                  <c:v>0.70755000000000001</c:v>
                </c:pt>
                <c:pt idx="581">
                  <c:v>4.7654299999999997E-2</c:v>
                </c:pt>
                <c:pt idx="582">
                  <c:v>5.0608000000000011E-4</c:v>
                </c:pt>
                <c:pt idx="583">
                  <c:v>7.6875000000000012E-4</c:v>
                </c:pt>
                <c:pt idx="584">
                  <c:v>2.2672300000000012E-3</c:v>
                </c:pt>
                <c:pt idx="585">
                  <c:v>0.174175</c:v>
                </c:pt>
                <c:pt idx="586">
                  <c:v>0.24397900000000006</c:v>
                </c:pt>
                <c:pt idx="587">
                  <c:v>0.32657300000000011</c:v>
                </c:pt>
                <c:pt idx="588">
                  <c:v>1.5242900000000004E-3</c:v>
                </c:pt>
                <c:pt idx="589">
                  <c:v>6.2930399999999997E-2</c:v>
                </c:pt>
                <c:pt idx="590">
                  <c:v>1.2759599999999999E-2</c:v>
                </c:pt>
                <c:pt idx="591">
                  <c:v>2.7391200000000002</c:v>
                </c:pt>
                <c:pt idx="592">
                  <c:v>0.10210100000000003</c:v>
                </c:pt>
                <c:pt idx="593">
                  <c:v>6.1933400000000013E-2</c:v>
                </c:pt>
                <c:pt idx="594">
                  <c:v>6.8090800000000025E-4</c:v>
                </c:pt>
                <c:pt idx="595">
                  <c:v>0.224685</c:v>
                </c:pt>
                <c:pt idx="596">
                  <c:v>0.14471300000000006</c:v>
                </c:pt>
                <c:pt idx="597">
                  <c:v>9.8787600000000003E-2</c:v>
                </c:pt>
                <c:pt idx="598">
                  <c:v>6.835970000000002E-4</c:v>
                </c:pt>
                <c:pt idx="599">
                  <c:v>0.25732600000000011</c:v>
                </c:pt>
                <c:pt idx="600">
                  <c:v>8.782010000000005E-3</c:v>
                </c:pt>
                <c:pt idx="601">
                  <c:v>0.59728199999999976</c:v>
                </c:pt>
                <c:pt idx="602">
                  <c:v>0.83590299999999973</c:v>
                </c:pt>
                <c:pt idx="603">
                  <c:v>5.3826000000000021E-3</c:v>
                </c:pt>
                <c:pt idx="604">
                  <c:v>0.85190600000000005</c:v>
                </c:pt>
                <c:pt idx="605">
                  <c:v>0.34831300000000015</c:v>
                </c:pt>
                <c:pt idx="606">
                  <c:v>1.7856399999999994</c:v>
                </c:pt>
                <c:pt idx="607">
                  <c:v>0.30365400000000009</c:v>
                </c:pt>
                <c:pt idx="608">
                  <c:v>2.7591400000000002E-3</c:v>
                </c:pt>
                <c:pt idx="609">
                  <c:v>5.8314700000000004</c:v>
                </c:pt>
                <c:pt idx="610">
                  <c:v>1.5780400000000008E-3</c:v>
                </c:pt>
                <c:pt idx="611">
                  <c:v>2.2109400000000002E-3</c:v>
                </c:pt>
                <c:pt idx="612">
                  <c:v>3.7878000000000022E-4</c:v>
                </c:pt>
                <c:pt idx="613">
                  <c:v>2.30189E-3</c:v>
                </c:pt>
                <c:pt idx="614">
                  <c:v>0.3855260000000002</c:v>
                </c:pt>
                <c:pt idx="615">
                  <c:v>3.8713000000000012E-4</c:v>
                </c:pt>
                <c:pt idx="616">
                  <c:v>4.6296000000000016E-4</c:v>
                </c:pt>
                <c:pt idx="617">
                  <c:v>4.65183E-3</c:v>
                </c:pt>
                <c:pt idx="618">
                  <c:v>0.111717</c:v>
                </c:pt>
                <c:pt idx="619">
                  <c:v>0.22978299999999999</c:v>
                </c:pt>
                <c:pt idx="620">
                  <c:v>3.2529700000000009E-3</c:v>
                </c:pt>
                <c:pt idx="621">
                  <c:v>0.94213800000000003</c:v>
                </c:pt>
                <c:pt idx="622">
                  <c:v>7.7130500000000034E-3</c:v>
                </c:pt>
                <c:pt idx="623">
                  <c:v>3.8165999999999999E-2</c:v>
                </c:pt>
                <c:pt idx="624">
                  <c:v>0.25097700000000001</c:v>
                </c:pt>
                <c:pt idx="625">
                  <c:v>1.9791700000000006E-2</c:v>
                </c:pt>
                <c:pt idx="626">
                  <c:v>1.43889E-2</c:v>
                </c:pt>
                <c:pt idx="627">
                  <c:v>3.97285E-3</c:v>
                </c:pt>
                <c:pt idx="628">
                  <c:v>0.47759200000000002</c:v>
                </c:pt>
                <c:pt idx="629">
                  <c:v>6.9251000000000024E-4</c:v>
                </c:pt>
                <c:pt idx="630">
                  <c:v>4.2778900000000016E-2</c:v>
                </c:pt>
                <c:pt idx="631">
                  <c:v>2.5493600000000009E-2</c:v>
                </c:pt>
                <c:pt idx="632">
                  <c:v>1.5416500000000001E-2</c:v>
                </c:pt>
                <c:pt idx="633">
                  <c:v>0.79442500000000005</c:v>
                </c:pt>
                <c:pt idx="634">
                  <c:v>8.9080500000000007E-2</c:v>
                </c:pt>
                <c:pt idx="635">
                  <c:v>0.10770200000000005</c:v>
                </c:pt>
                <c:pt idx="636">
                  <c:v>0.57348500000000002</c:v>
                </c:pt>
                <c:pt idx="637">
                  <c:v>1.4757799999999996</c:v>
                </c:pt>
                <c:pt idx="638">
                  <c:v>7.5432900000000025E-2</c:v>
                </c:pt>
                <c:pt idx="639">
                  <c:v>0.33660200000000012</c:v>
                </c:pt>
                <c:pt idx="640">
                  <c:v>0.129187</c:v>
                </c:pt>
                <c:pt idx="641">
                  <c:v>2.5683100000000012E-3</c:v>
                </c:pt>
                <c:pt idx="642">
                  <c:v>0.31182400000000027</c:v>
                </c:pt>
                <c:pt idx="643">
                  <c:v>0.24533800000000006</c:v>
                </c:pt>
                <c:pt idx="644">
                  <c:v>0.43589000000000011</c:v>
                </c:pt>
                <c:pt idx="645">
                  <c:v>1.2863500000000005E-2</c:v>
                </c:pt>
                <c:pt idx="646">
                  <c:v>6.9820599999999997</c:v>
                </c:pt>
                <c:pt idx="647">
                  <c:v>0.12074400000000003</c:v>
                </c:pt>
                <c:pt idx="648">
                  <c:v>1.5046200000000001E-2</c:v>
                </c:pt>
                <c:pt idx="649">
                  <c:v>2.9091999999999998</c:v>
                </c:pt>
                <c:pt idx="650">
                  <c:v>0.93243900000000002</c:v>
                </c:pt>
                <c:pt idx="651">
                  <c:v>0.58480999999999983</c:v>
                </c:pt>
                <c:pt idx="652">
                  <c:v>0.10825000000000003</c:v>
                </c:pt>
                <c:pt idx="653">
                  <c:v>1.1935800000000005E-2</c:v>
                </c:pt>
                <c:pt idx="654">
                  <c:v>8.4815200000000021E-2</c:v>
                </c:pt>
                <c:pt idx="655">
                  <c:v>0.50861800000000001</c:v>
                </c:pt>
                <c:pt idx="656">
                  <c:v>0.13830600000000001</c:v>
                </c:pt>
                <c:pt idx="657">
                  <c:v>1.1631199999999999</c:v>
                </c:pt>
                <c:pt idx="658">
                  <c:v>0.24075099999999999</c:v>
                </c:pt>
                <c:pt idx="659">
                  <c:v>0.71152899999999997</c:v>
                </c:pt>
                <c:pt idx="660">
                  <c:v>8.3679000000000045E-4</c:v>
                </c:pt>
                <c:pt idx="661">
                  <c:v>5.7178300000000019E-4</c:v>
                </c:pt>
                <c:pt idx="662">
                  <c:v>1.1638200000000001E-3</c:v>
                </c:pt>
                <c:pt idx="663">
                  <c:v>8.0030000000000004E-2</c:v>
                </c:pt>
                <c:pt idx="664">
                  <c:v>2.8824100000000002E-3</c:v>
                </c:pt>
                <c:pt idx="665">
                  <c:v>21.334900000000008</c:v>
                </c:pt>
                <c:pt idx="666">
                  <c:v>1.39842</c:v>
                </c:pt>
                <c:pt idx="667">
                  <c:v>0.37384400000000012</c:v>
                </c:pt>
                <c:pt idx="668">
                  <c:v>0.23680200000000001</c:v>
                </c:pt>
                <c:pt idx="669">
                  <c:v>0.45742500000000008</c:v>
                </c:pt>
                <c:pt idx="670">
                  <c:v>10.374000000000002</c:v>
                </c:pt>
                <c:pt idx="671">
                  <c:v>0.35636600000000013</c:v>
                </c:pt>
                <c:pt idx="672">
                  <c:v>0.18773500000000007</c:v>
                </c:pt>
                <c:pt idx="673">
                  <c:v>3.4250700000000002E-2</c:v>
                </c:pt>
                <c:pt idx="674">
                  <c:v>1.1842999999999999</c:v>
                </c:pt>
                <c:pt idx="675">
                  <c:v>4.4329000000000021E-4</c:v>
                </c:pt>
                <c:pt idx="676">
                  <c:v>0.28548900000000021</c:v>
                </c:pt>
                <c:pt idx="677">
                  <c:v>0.21578400000000006</c:v>
                </c:pt>
                <c:pt idx="678">
                  <c:v>3.9602200000000001</c:v>
                </c:pt>
                <c:pt idx="679">
                  <c:v>0.42460500000000001</c:v>
                </c:pt>
                <c:pt idx="680">
                  <c:v>0.47268200000000016</c:v>
                </c:pt>
                <c:pt idx="681">
                  <c:v>3.8214700000000009E-3</c:v>
                </c:pt>
                <c:pt idx="682">
                  <c:v>1.5750900000000002E-2</c:v>
                </c:pt>
                <c:pt idx="683">
                  <c:v>0.2515670000000001</c:v>
                </c:pt>
                <c:pt idx="684">
                  <c:v>0.19953699999999999</c:v>
                </c:pt>
                <c:pt idx="685">
                  <c:v>2.86633</c:v>
                </c:pt>
                <c:pt idx="686">
                  <c:v>0.46168600000000015</c:v>
                </c:pt>
                <c:pt idx="687">
                  <c:v>8.102070000000005E-4</c:v>
                </c:pt>
                <c:pt idx="688">
                  <c:v>0.24194900000000011</c:v>
                </c:pt>
                <c:pt idx="689">
                  <c:v>5.2590200000000029E-4</c:v>
                </c:pt>
                <c:pt idx="690">
                  <c:v>1.8035300000000001E-2</c:v>
                </c:pt>
                <c:pt idx="691">
                  <c:v>0.66636799999999996</c:v>
                </c:pt>
                <c:pt idx="692">
                  <c:v>0.58301999999999976</c:v>
                </c:pt>
                <c:pt idx="693">
                  <c:v>1.5504000000000004E-2</c:v>
                </c:pt>
                <c:pt idx="694">
                  <c:v>5.7680000000000014E-4</c:v>
                </c:pt>
                <c:pt idx="695">
                  <c:v>5.1036900000000017E-2</c:v>
                </c:pt>
                <c:pt idx="696">
                  <c:v>7.3954099999999995E-2</c:v>
                </c:pt>
                <c:pt idx="697">
                  <c:v>0.34731000000000012</c:v>
                </c:pt>
                <c:pt idx="698">
                  <c:v>0.10514600000000003</c:v>
                </c:pt>
                <c:pt idx="699">
                  <c:v>5.7633500000000004E-2</c:v>
                </c:pt>
                <c:pt idx="700">
                  <c:v>4.277100000000002E-4</c:v>
                </c:pt>
                <c:pt idx="701">
                  <c:v>0.11431899999999996</c:v>
                </c:pt>
                <c:pt idx="702">
                  <c:v>0.22667399999999993</c:v>
                </c:pt>
                <c:pt idx="703">
                  <c:v>0.10135699999999997</c:v>
                </c:pt>
                <c:pt idx="704">
                  <c:v>1.8089999999999998E-2</c:v>
                </c:pt>
                <c:pt idx="705">
                  <c:v>6.5158500000000021E-4</c:v>
                </c:pt>
                <c:pt idx="706">
                  <c:v>6.1555600000000002E-2</c:v>
                </c:pt>
                <c:pt idx="707">
                  <c:v>1.3811599999999999</c:v>
                </c:pt>
                <c:pt idx="708">
                  <c:v>9.7472500000000004E-2</c:v>
                </c:pt>
                <c:pt idx="709">
                  <c:v>6.2971399999999997E-2</c:v>
                </c:pt>
                <c:pt idx="710">
                  <c:v>0.43492300000000012</c:v>
                </c:pt>
                <c:pt idx="711">
                  <c:v>1.0910599999999999</c:v>
                </c:pt>
                <c:pt idx="712">
                  <c:v>4.8173000000000001E-3</c:v>
                </c:pt>
                <c:pt idx="713">
                  <c:v>3.8451000000000018E-4</c:v>
                </c:pt>
                <c:pt idx="714">
                  <c:v>0.36830800000000014</c:v>
                </c:pt>
                <c:pt idx="715">
                  <c:v>0.35577700000000001</c:v>
                </c:pt>
                <c:pt idx="716">
                  <c:v>1.1184999999999999E-3</c:v>
                </c:pt>
                <c:pt idx="717">
                  <c:v>0.19178400000000001</c:v>
                </c:pt>
                <c:pt idx="718">
                  <c:v>0.4798880000000002</c:v>
                </c:pt>
                <c:pt idx="719">
                  <c:v>5.1814800000000001E-2</c:v>
                </c:pt>
                <c:pt idx="720">
                  <c:v>6.6142400000000004E-3</c:v>
                </c:pt>
                <c:pt idx="721">
                  <c:v>0.45799300000000004</c:v>
                </c:pt>
                <c:pt idx="722">
                  <c:v>2.5486999999999999E-2</c:v>
                </c:pt>
                <c:pt idx="723">
                  <c:v>0.13036</c:v>
                </c:pt>
                <c:pt idx="724">
                  <c:v>5.440370000000002E-2</c:v>
                </c:pt>
                <c:pt idx="725">
                  <c:v>8.0139400000000006E-3</c:v>
                </c:pt>
                <c:pt idx="726">
                  <c:v>3.2489400000000009E-3</c:v>
                </c:pt>
                <c:pt idx="727">
                  <c:v>5.9236400000000035E-3</c:v>
                </c:pt>
                <c:pt idx="728">
                  <c:v>0.353794</c:v>
                </c:pt>
                <c:pt idx="729">
                  <c:v>0.47635500000000008</c:v>
                </c:pt>
                <c:pt idx="730">
                  <c:v>2.4281500000000008E-2</c:v>
                </c:pt>
                <c:pt idx="731">
                  <c:v>8.0110600000000004E-3</c:v>
                </c:pt>
                <c:pt idx="732">
                  <c:v>4.5581600000000014E-2</c:v>
                </c:pt>
                <c:pt idx="733">
                  <c:v>5.0608000000000011E-4</c:v>
                </c:pt>
                <c:pt idx="734">
                  <c:v>7.5770199999999996E-2</c:v>
                </c:pt>
                <c:pt idx="735">
                  <c:v>1.3272600000000001E-2</c:v>
                </c:pt>
                <c:pt idx="736">
                  <c:v>0.31909300000000002</c:v>
                </c:pt>
                <c:pt idx="737">
                  <c:v>0.14038600000000001</c:v>
                </c:pt>
                <c:pt idx="738">
                  <c:v>9.420430000000006E-2</c:v>
                </c:pt>
                <c:pt idx="739">
                  <c:v>0.16097500000000001</c:v>
                </c:pt>
                <c:pt idx="740">
                  <c:v>1.036</c:v>
                </c:pt>
                <c:pt idx="741">
                  <c:v>8.3387800000000035E-4</c:v>
                </c:pt>
                <c:pt idx="742">
                  <c:v>0.59898499999999977</c:v>
                </c:pt>
                <c:pt idx="743">
                  <c:v>0.80968000000000018</c:v>
                </c:pt>
                <c:pt idx="744">
                  <c:v>4.8055099999999996E-2</c:v>
                </c:pt>
                <c:pt idx="745">
                  <c:v>2.1455599999999998E-2</c:v>
                </c:pt>
                <c:pt idx="746">
                  <c:v>3.8713000000000012E-4</c:v>
                </c:pt>
                <c:pt idx="747">
                  <c:v>0.412163</c:v>
                </c:pt>
                <c:pt idx="748">
                  <c:v>1.7055299999999999E-2</c:v>
                </c:pt>
                <c:pt idx="749">
                  <c:v>3.2736499999999999E-3</c:v>
                </c:pt>
                <c:pt idx="750">
                  <c:v>0.17078800000000005</c:v>
                </c:pt>
                <c:pt idx="751">
                  <c:v>19.720800000000001</c:v>
                </c:pt>
                <c:pt idx="752">
                  <c:v>7.1421200000000018E-3</c:v>
                </c:pt>
                <c:pt idx="753">
                  <c:v>1.6595000000000004E-3</c:v>
                </c:pt>
                <c:pt idx="754">
                  <c:v>4.9585000000000026E-4</c:v>
                </c:pt>
                <c:pt idx="755">
                  <c:v>0.45469200000000004</c:v>
                </c:pt>
                <c:pt idx="756">
                  <c:v>1.969170000000001E-3</c:v>
                </c:pt>
                <c:pt idx="757">
                  <c:v>2.7889400000000009E-2</c:v>
                </c:pt>
                <c:pt idx="758">
                  <c:v>0.111461</c:v>
                </c:pt>
                <c:pt idx="759">
                  <c:v>3.9604199999999999E-2</c:v>
                </c:pt>
                <c:pt idx="760">
                  <c:v>0.18254600000000007</c:v>
                </c:pt>
                <c:pt idx="761">
                  <c:v>4.277100000000002E-4</c:v>
                </c:pt>
                <c:pt idx="762">
                  <c:v>2.236370000000001E-3</c:v>
                </c:pt>
                <c:pt idx="763">
                  <c:v>0.27962100000000001</c:v>
                </c:pt>
                <c:pt idx="764">
                  <c:v>9.6311100000000011E-2</c:v>
                </c:pt>
                <c:pt idx="765">
                  <c:v>3.3006000000000001E-2</c:v>
                </c:pt>
                <c:pt idx="766">
                  <c:v>1.3469999999999999E-2</c:v>
                </c:pt>
                <c:pt idx="767">
                  <c:v>8.9204700000000035</c:v>
                </c:pt>
                <c:pt idx="768">
                  <c:v>5.8044199999999983E-2</c:v>
                </c:pt>
                <c:pt idx="769">
                  <c:v>4.9723000000000031E-4</c:v>
                </c:pt>
                <c:pt idx="770">
                  <c:v>7.9430600000000032E-2</c:v>
                </c:pt>
                <c:pt idx="771">
                  <c:v>8.1959500000000016</c:v>
                </c:pt>
                <c:pt idx="772">
                  <c:v>0.12226500000000005</c:v>
                </c:pt>
                <c:pt idx="773">
                  <c:v>0.17170400000000005</c:v>
                </c:pt>
                <c:pt idx="774">
                  <c:v>3.3207900000000001</c:v>
                </c:pt>
                <c:pt idx="775">
                  <c:v>4.1498700000000013E-2</c:v>
                </c:pt>
                <c:pt idx="776">
                  <c:v>0.13907800000000001</c:v>
                </c:pt>
                <c:pt idx="777">
                  <c:v>4.277100000000002E-4</c:v>
                </c:pt>
                <c:pt idx="778">
                  <c:v>1.6272700000000005E-3</c:v>
                </c:pt>
                <c:pt idx="779">
                  <c:v>7.8911199999999997E-3</c:v>
                </c:pt>
                <c:pt idx="780">
                  <c:v>8.8706000000000063E-2</c:v>
                </c:pt>
                <c:pt idx="781">
                  <c:v>0.17500099999999999</c:v>
                </c:pt>
                <c:pt idx="782">
                  <c:v>0.19092000000000001</c:v>
                </c:pt>
                <c:pt idx="783">
                  <c:v>0.117841</c:v>
                </c:pt>
                <c:pt idx="784">
                  <c:v>4.0064300000000018E-3</c:v>
                </c:pt>
                <c:pt idx="785">
                  <c:v>3.2165900000000009E-3</c:v>
                </c:pt>
                <c:pt idx="786">
                  <c:v>4.8685099999999995E-3</c:v>
                </c:pt>
                <c:pt idx="787">
                  <c:v>0.42667600000000011</c:v>
                </c:pt>
                <c:pt idx="788">
                  <c:v>2.499330000000001E-3</c:v>
                </c:pt>
                <c:pt idx="789">
                  <c:v>4.2919500000000018E-3</c:v>
                </c:pt>
                <c:pt idx="790">
                  <c:v>4.7686199999999998E-2</c:v>
                </c:pt>
                <c:pt idx="791">
                  <c:v>1.8012299999999998E-2</c:v>
                </c:pt>
                <c:pt idx="792">
                  <c:v>2.8149400000000002E-3</c:v>
                </c:pt>
                <c:pt idx="793">
                  <c:v>2.7026499999999992E-2</c:v>
                </c:pt>
                <c:pt idx="794">
                  <c:v>0.14632000000000001</c:v>
                </c:pt>
                <c:pt idx="795">
                  <c:v>4.277100000000002E-4</c:v>
                </c:pt>
                <c:pt idx="796">
                  <c:v>0.22195999999999999</c:v>
                </c:pt>
                <c:pt idx="797">
                  <c:v>0.32733800000000013</c:v>
                </c:pt>
                <c:pt idx="798">
                  <c:v>7.1185099999999998E-3</c:v>
                </c:pt>
                <c:pt idx="799">
                  <c:v>0.22216900000000001</c:v>
                </c:pt>
                <c:pt idx="800">
                  <c:v>0.16470399999999999</c:v>
                </c:pt>
                <c:pt idx="801">
                  <c:v>5.0728700000000025E-4</c:v>
                </c:pt>
                <c:pt idx="802">
                  <c:v>8.8406800000000035E-2</c:v>
                </c:pt>
                <c:pt idx="803">
                  <c:v>4.277100000000002E-4</c:v>
                </c:pt>
                <c:pt idx="804">
                  <c:v>1.6063700000000007E-2</c:v>
                </c:pt>
                <c:pt idx="805">
                  <c:v>5.8315100000000002E-2</c:v>
                </c:pt>
                <c:pt idx="806">
                  <c:v>0.140321</c:v>
                </c:pt>
                <c:pt idx="807">
                  <c:v>7.3142299999999993E-2</c:v>
                </c:pt>
                <c:pt idx="808">
                  <c:v>4.1640399999999973</c:v>
                </c:pt>
                <c:pt idx="809">
                  <c:v>4.277100000000002E-4</c:v>
                </c:pt>
                <c:pt idx="810">
                  <c:v>8.763540000000003E-2</c:v>
                </c:pt>
                <c:pt idx="811">
                  <c:v>6.81948E-2</c:v>
                </c:pt>
                <c:pt idx="812">
                  <c:v>1.1607099999999999</c:v>
                </c:pt>
                <c:pt idx="813">
                  <c:v>0.39250900000000011</c:v>
                </c:pt>
                <c:pt idx="814">
                  <c:v>2.9142899999999999E-3</c:v>
                </c:pt>
                <c:pt idx="815">
                  <c:v>0.28462300000000001</c:v>
                </c:pt>
                <c:pt idx="816">
                  <c:v>1.6210300000000005E-3</c:v>
                </c:pt>
                <c:pt idx="817">
                  <c:v>0.21789900000000006</c:v>
                </c:pt>
                <c:pt idx="818">
                  <c:v>4.1088699999999999E-2</c:v>
                </c:pt>
                <c:pt idx="819">
                  <c:v>0.23818700000000001</c:v>
                </c:pt>
                <c:pt idx="820">
                  <c:v>0.34481100000000015</c:v>
                </c:pt>
                <c:pt idx="821">
                  <c:v>9.9748600000000007E-2</c:v>
                </c:pt>
                <c:pt idx="822">
                  <c:v>0.59081399999999951</c:v>
                </c:pt>
                <c:pt idx="823">
                  <c:v>7.419260000000003E-3</c:v>
                </c:pt>
                <c:pt idx="824">
                  <c:v>1.0764800000000001</c:v>
                </c:pt>
                <c:pt idx="825">
                  <c:v>3.3554999999999993</c:v>
                </c:pt>
                <c:pt idx="826">
                  <c:v>5.6806200000000015E-2</c:v>
                </c:pt>
                <c:pt idx="827">
                  <c:v>29.3429</c:v>
                </c:pt>
                <c:pt idx="828">
                  <c:v>0.47832200000000014</c:v>
                </c:pt>
                <c:pt idx="829">
                  <c:v>0.13201199999999999</c:v>
                </c:pt>
                <c:pt idx="830">
                  <c:v>6.8573599999999998E-2</c:v>
                </c:pt>
                <c:pt idx="831">
                  <c:v>0.48909800000000009</c:v>
                </c:pt>
              </c:numCache>
            </c:numRef>
          </c:xVal>
          <c:yVal>
            <c:numRef>
              <c:f>'uhr-DID-144_283-qPCR-IsoEM-esti'!$C$2:$C$833</c:f>
              <c:numCache>
                <c:formatCode>General</c:formatCode>
                <c:ptCount val="832"/>
                <c:pt idx="0">
                  <c:v>0</c:v>
                </c:pt>
                <c:pt idx="1">
                  <c:v>0.10886800000000002</c:v>
                </c:pt>
                <c:pt idx="2">
                  <c:v>5.0615900000000004E-3</c:v>
                </c:pt>
                <c:pt idx="3">
                  <c:v>0.31659300000000001</c:v>
                </c:pt>
                <c:pt idx="4">
                  <c:v>1.2813599999999998</c:v>
                </c:pt>
                <c:pt idx="5">
                  <c:v>1.1596299999999995</c:v>
                </c:pt>
                <c:pt idx="6">
                  <c:v>0.45847800000000011</c:v>
                </c:pt>
                <c:pt idx="7">
                  <c:v>8.9149300000000032E-3</c:v>
                </c:pt>
                <c:pt idx="8">
                  <c:v>0.35705700000000001</c:v>
                </c:pt>
                <c:pt idx="9">
                  <c:v>6.3078800000000004E-2</c:v>
                </c:pt>
                <c:pt idx="10">
                  <c:v>1.9838600000000001E-2</c:v>
                </c:pt>
                <c:pt idx="11">
                  <c:v>0</c:v>
                </c:pt>
                <c:pt idx="12">
                  <c:v>7.5833000000000025E-2</c:v>
                </c:pt>
                <c:pt idx="13">
                  <c:v>0.62073100000000025</c:v>
                </c:pt>
                <c:pt idx="14">
                  <c:v>0.33754300000000015</c:v>
                </c:pt>
                <c:pt idx="15">
                  <c:v>6.6921400000000006E-2</c:v>
                </c:pt>
                <c:pt idx="16">
                  <c:v>0</c:v>
                </c:pt>
                <c:pt idx="17">
                  <c:v>8.8747800000000043E-2</c:v>
                </c:pt>
                <c:pt idx="18">
                  <c:v>0</c:v>
                </c:pt>
                <c:pt idx="19">
                  <c:v>1.2280400000000004E-2</c:v>
                </c:pt>
                <c:pt idx="20">
                  <c:v>0.59409500000000004</c:v>
                </c:pt>
                <c:pt idx="21">
                  <c:v>0.90825599999999973</c:v>
                </c:pt>
                <c:pt idx="22">
                  <c:v>0.14779000000000006</c:v>
                </c:pt>
                <c:pt idx="23">
                  <c:v>0</c:v>
                </c:pt>
                <c:pt idx="24">
                  <c:v>0</c:v>
                </c:pt>
                <c:pt idx="25">
                  <c:v>7.0620800000000001E-3</c:v>
                </c:pt>
                <c:pt idx="26">
                  <c:v>2.0981900000000002</c:v>
                </c:pt>
                <c:pt idx="27">
                  <c:v>0.38720200000000016</c:v>
                </c:pt>
                <c:pt idx="28">
                  <c:v>0.10974100000000005</c:v>
                </c:pt>
                <c:pt idx="29">
                  <c:v>0.24739300000000006</c:v>
                </c:pt>
                <c:pt idx="30">
                  <c:v>6.283210000000003E-2</c:v>
                </c:pt>
                <c:pt idx="31">
                  <c:v>0</c:v>
                </c:pt>
                <c:pt idx="32">
                  <c:v>5.9910700000000014</c:v>
                </c:pt>
                <c:pt idx="33">
                  <c:v>1.2084599999999999E-2</c:v>
                </c:pt>
                <c:pt idx="34">
                  <c:v>0.243372</c:v>
                </c:pt>
                <c:pt idx="35">
                  <c:v>1.1928700000000004E-2</c:v>
                </c:pt>
                <c:pt idx="36">
                  <c:v>0</c:v>
                </c:pt>
                <c:pt idx="37">
                  <c:v>2.53887E-2</c:v>
                </c:pt>
                <c:pt idx="38">
                  <c:v>0.37349700000000002</c:v>
                </c:pt>
                <c:pt idx="39">
                  <c:v>1.8342500000000008E-2</c:v>
                </c:pt>
                <c:pt idx="40">
                  <c:v>0.13877500000000001</c:v>
                </c:pt>
                <c:pt idx="41">
                  <c:v>0.44072100000000003</c:v>
                </c:pt>
                <c:pt idx="42">
                  <c:v>1.7474199999999999E-2</c:v>
                </c:pt>
                <c:pt idx="43">
                  <c:v>9.3499600000000002E-2</c:v>
                </c:pt>
                <c:pt idx="44">
                  <c:v>0.14185400000000001</c:v>
                </c:pt>
                <c:pt idx="45">
                  <c:v>0.17547399999999999</c:v>
                </c:pt>
                <c:pt idx="46">
                  <c:v>7.167709999999998E-2</c:v>
                </c:pt>
                <c:pt idx="47">
                  <c:v>8.3512600000000006E-2</c:v>
                </c:pt>
                <c:pt idx="48">
                  <c:v>9.2648900000000006E-2</c:v>
                </c:pt>
                <c:pt idx="49">
                  <c:v>1.5398800000000001E-2</c:v>
                </c:pt>
                <c:pt idx="50">
                  <c:v>4.0337700000000018E-2</c:v>
                </c:pt>
                <c:pt idx="51">
                  <c:v>0.91489200000000004</c:v>
                </c:pt>
                <c:pt idx="52">
                  <c:v>9.4017800000000026E-2</c:v>
                </c:pt>
                <c:pt idx="53">
                  <c:v>8.9434800000000036E-2</c:v>
                </c:pt>
                <c:pt idx="54">
                  <c:v>0</c:v>
                </c:pt>
                <c:pt idx="55">
                  <c:v>0.16061300000000001</c:v>
                </c:pt>
                <c:pt idx="56">
                  <c:v>9.5772400000000021E-2</c:v>
                </c:pt>
                <c:pt idx="57">
                  <c:v>0.193855</c:v>
                </c:pt>
                <c:pt idx="58">
                  <c:v>0.117316</c:v>
                </c:pt>
                <c:pt idx="59">
                  <c:v>0.486263</c:v>
                </c:pt>
                <c:pt idx="60">
                  <c:v>0.14656100000000005</c:v>
                </c:pt>
                <c:pt idx="61">
                  <c:v>0.14366799999999999</c:v>
                </c:pt>
                <c:pt idx="62">
                  <c:v>0.12979499999999999</c:v>
                </c:pt>
                <c:pt idx="63">
                  <c:v>0.25661800000000001</c:v>
                </c:pt>
                <c:pt idx="64">
                  <c:v>0.35537700000000011</c:v>
                </c:pt>
                <c:pt idx="65">
                  <c:v>0.15731700000000007</c:v>
                </c:pt>
                <c:pt idx="66">
                  <c:v>0.50434999999999997</c:v>
                </c:pt>
                <c:pt idx="67">
                  <c:v>0.4208860000000002</c:v>
                </c:pt>
                <c:pt idx="68">
                  <c:v>0.33932400000000029</c:v>
                </c:pt>
                <c:pt idx="69">
                  <c:v>8.5443500000000006E-2</c:v>
                </c:pt>
                <c:pt idx="70">
                  <c:v>0.17548300000000006</c:v>
                </c:pt>
                <c:pt idx="71">
                  <c:v>0.56435000000000002</c:v>
                </c:pt>
                <c:pt idx="72">
                  <c:v>0.10439100000000003</c:v>
                </c:pt>
                <c:pt idx="73">
                  <c:v>0</c:v>
                </c:pt>
                <c:pt idx="74">
                  <c:v>0.28612000000000015</c:v>
                </c:pt>
                <c:pt idx="75">
                  <c:v>0.27797900000000014</c:v>
                </c:pt>
                <c:pt idx="76">
                  <c:v>0.93217499999999998</c:v>
                </c:pt>
                <c:pt idx="77">
                  <c:v>0.10197000000000002</c:v>
                </c:pt>
                <c:pt idx="78">
                  <c:v>4.9687200000000015E-2</c:v>
                </c:pt>
                <c:pt idx="79">
                  <c:v>0.63541599999999998</c:v>
                </c:pt>
                <c:pt idx="80">
                  <c:v>1.00295</c:v>
                </c:pt>
                <c:pt idx="81">
                  <c:v>0.42663800000000002</c:v>
                </c:pt>
                <c:pt idx="82">
                  <c:v>7.3425800000000013E-3</c:v>
                </c:pt>
                <c:pt idx="83">
                  <c:v>1.23841</c:v>
                </c:pt>
                <c:pt idx="84">
                  <c:v>1.84188</c:v>
                </c:pt>
                <c:pt idx="85">
                  <c:v>1.4333399999999996</c:v>
                </c:pt>
                <c:pt idx="86">
                  <c:v>0</c:v>
                </c:pt>
                <c:pt idx="87">
                  <c:v>2.8238599999999992E-2</c:v>
                </c:pt>
                <c:pt idx="88">
                  <c:v>1.0966499999999999</c:v>
                </c:pt>
                <c:pt idx="89">
                  <c:v>2.718230000000001E-2</c:v>
                </c:pt>
                <c:pt idx="90">
                  <c:v>5.3193600000000021E-2</c:v>
                </c:pt>
                <c:pt idx="91">
                  <c:v>1.14653</c:v>
                </c:pt>
                <c:pt idx="92">
                  <c:v>9.8663000000000042E-2</c:v>
                </c:pt>
                <c:pt idx="93">
                  <c:v>1.61391</c:v>
                </c:pt>
                <c:pt idx="94">
                  <c:v>0.67096100000000025</c:v>
                </c:pt>
                <c:pt idx="95">
                  <c:v>0.808118</c:v>
                </c:pt>
                <c:pt idx="96">
                  <c:v>0.17828100000000005</c:v>
                </c:pt>
                <c:pt idx="97">
                  <c:v>0.21733400000000005</c:v>
                </c:pt>
                <c:pt idx="98">
                  <c:v>0</c:v>
                </c:pt>
                <c:pt idx="99">
                  <c:v>0.32312000000000013</c:v>
                </c:pt>
                <c:pt idx="100">
                  <c:v>0.16796300000000006</c:v>
                </c:pt>
                <c:pt idx="101">
                  <c:v>0.43101000000000012</c:v>
                </c:pt>
                <c:pt idx="102">
                  <c:v>2.35141E-2</c:v>
                </c:pt>
                <c:pt idx="103">
                  <c:v>8.2880899999999993E-2</c:v>
                </c:pt>
                <c:pt idx="104">
                  <c:v>3.3908899999999999E-2</c:v>
                </c:pt>
                <c:pt idx="105">
                  <c:v>7.1187399999999998E-2</c:v>
                </c:pt>
                <c:pt idx="106">
                  <c:v>5.0689199999999983E-2</c:v>
                </c:pt>
                <c:pt idx="107">
                  <c:v>0.130582</c:v>
                </c:pt>
                <c:pt idx="108">
                  <c:v>0.66455900000000023</c:v>
                </c:pt>
                <c:pt idx="109">
                  <c:v>3.7183700000000002</c:v>
                </c:pt>
                <c:pt idx="110">
                  <c:v>3.4171299999999998</c:v>
                </c:pt>
                <c:pt idx="111">
                  <c:v>3.3466799999999999E-3</c:v>
                </c:pt>
                <c:pt idx="112">
                  <c:v>7.9388000000000028E-2</c:v>
                </c:pt>
                <c:pt idx="113">
                  <c:v>0.11022200000000003</c:v>
                </c:pt>
                <c:pt idx="114">
                  <c:v>0.15579100000000007</c:v>
                </c:pt>
                <c:pt idx="115">
                  <c:v>3.321629999999999</c:v>
                </c:pt>
                <c:pt idx="116">
                  <c:v>1.1787799999999999</c:v>
                </c:pt>
                <c:pt idx="117">
                  <c:v>9.50825E-2</c:v>
                </c:pt>
                <c:pt idx="118">
                  <c:v>2.0307499999999989</c:v>
                </c:pt>
                <c:pt idx="119">
                  <c:v>6.0939599999999997E-2</c:v>
                </c:pt>
                <c:pt idx="120">
                  <c:v>6.0564500000000014E-3</c:v>
                </c:pt>
                <c:pt idx="121">
                  <c:v>1.4008899999999999E-2</c:v>
                </c:pt>
                <c:pt idx="122">
                  <c:v>0.92474199999999995</c:v>
                </c:pt>
                <c:pt idx="123">
                  <c:v>0.11697200000000002</c:v>
                </c:pt>
                <c:pt idx="124">
                  <c:v>6.1291699999999998E-2</c:v>
                </c:pt>
                <c:pt idx="125">
                  <c:v>1.9637100000000008E-2</c:v>
                </c:pt>
                <c:pt idx="126">
                  <c:v>4.6804300000000002E-3</c:v>
                </c:pt>
                <c:pt idx="127">
                  <c:v>3.4299099999999999E-2</c:v>
                </c:pt>
                <c:pt idx="128">
                  <c:v>0.28469700000000003</c:v>
                </c:pt>
                <c:pt idx="129">
                  <c:v>0.34277600000000008</c:v>
                </c:pt>
                <c:pt idx="130">
                  <c:v>2.92571</c:v>
                </c:pt>
                <c:pt idx="131">
                  <c:v>0.19115299999999993</c:v>
                </c:pt>
                <c:pt idx="132">
                  <c:v>6.8518300000000004E-2</c:v>
                </c:pt>
                <c:pt idx="133">
                  <c:v>0.6020000000000002</c:v>
                </c:pt>
                <c:pt idx="134">
                  <c:v>0</c:v>
                </c:pt>
                <c:pt idx="135">
                  <c:v>1.7028600000000001E-2</c:v>
                </c:pt>
                <c:pt idx="136">
                  <c:v>6.0898500000000017E-3</c:v>
                </c:pt>
                <c:pt idx="137">
                  <c:v>0.47262800000000016</c:v>
                </c:pt>
                <c:pt idx="138">
                  <c:v>0.53660399999999997</c:v>
                </c:pt>
                <c:pt idx="139">
                  <c:v>0.27227600000000002</c:v>
                </c:pt>
                <c:pt idx="140">
                  <c:v>4.62131E-3</c:v>
                </c:pt>
                <c:pt idx="141">
                  <c:v>0.174125</c:v>
                </c:pt>
                <c:pt idx="142">
                  <c:v>0.32529600000000009</c:v>
                </c:pt>
                <c:pt idx="143">
                  <c:v>4.8791899999999999E-2</c:v>
                </c:pt>
                <c:pt idx="144">
                  <c:v>0.64127199999999995</c:v>
                </c:pt>
                <c:pt idx="145">
                  <c:v>0.19234899999999999</c:v>
                </c:pt>
                <c:pt idx="146">
                  <c:v>0.79785499999999998</c:v>
                </c:pt>
                <c:pt idx="147">
                  <c:v>1.17798</c:v>
                </c:pt>
                <c:pt idx="148">
                  <c:v>2.98683E-2</c:v>
                </c:pt>
                <c:pt idx="149">
                  <c:v>2.4400700000000001E-2</c:v>
                </c:pt>
                <c:pt idx="150">
                  <c:v>4.433450000000002E-2</c:v>
                </c:pt>
                <c:pt idx="151">
                  <c:v>0.27445900000000001</c:v>
                </c:pt>
                <c:pt idx="152">
                  <c:v>9.731250000000001E-2</c:v>
                </c:pt>
                <c:pt idx="153">
                  <c:v>0.43206400000000011</c:v>
                </c:pt>
                <c:pt idx="154">
                  <c:v>6.1707500000000018E-3</c:v>
                </c:pt>
                <c:pt idx="155">
                  <c:v>0.76998599999999995</c:v>
                </c:pt>
                <c:pt idx="156">
                  <c:v>8.5210700000000004E-3</c:v>
                </c:pt>
                <c:pt idx="157">
                  <c:v>0.15774500000000011</c:v>
                </c:pt>
                <c:pt idx="158">
                  <c:v>4.5316600000000042E-3</c:v>
                </c:pt>
                <c:pt idx="159">
                  <c:v>6.863770000000001E-2</c:v>
                </c:pt>
                <c:pt idx="160">
                  <c:v>0</c:v>
                </c:pt>
                <c:pt idx="161">
                  <c:v>1.9139E-2</c:v>
                </c:pt>
                <c:pt idx="162">
                  <c:v>5.26407E-3</c:v>
                </c:pt>
                <c:pt idx="163">
                  <c:v>4.1880500000000001E-2</c:v>
                </c:pt>
                <c:pt idx="164">
                  <c:v>4.3172599999999998E-2</c:v>
                </c:pt>
                <c:pt idx="165">
                  <c:v>0.21120300000000006</c:v>
                </c:pt>
                <c:pt idx="166">
                  <c:v>0</c:v>
                </c:pt>
                <c:pt idx="167">
                  <c:v>6.9763600000000052E-3</c:v>
                </c:pt>
                <c:pt idx="168">
                  <c:v>1.3333100000000004E-2</c:v>
                </c:pt>
                <c:pt idx="169">
                  <c:v>0.54247400000000001</c:v>
                </c:pt>
                <c:pt idx="170">
                  <c:v>0.3704860000000002</c:v>
                </c:pt>
                <c:pt idx="171">
                  <c:v>0</c:v>
                </c:pt>
                <c:pt idx="172">
                  <c:v>0.10620499999999999</c:v>
                </c:pt>
                <c:pt idx="173">
                  <c:v>0.42152600000000012</c:v>
                </c:pt>
                <c:pt idx="174">
                  <c:v>0.39608800000000022</c:v>
                </c:pt>
                <c:pt idx="175">
                  <c:v>0.42896900000000021</c:v>
                </c:pt>
                <c:pt idx="176">
                  <c:v>0.18885900000000005</c:v>
                </c:pt>
                <c:pt idx="177">
                  <c:v>0.22391500000000006</c:v>
                </c:pt>
                <c:pt idx="178">
                  <c:v>1.2815699999999998E-2</c:v>
                </c:pt>
                <c:pt idx="179">
                  <c:v>6.3731300000000018E-2</c:v>
                </c:pt>
                <c:pt idx="180">
                  <c:v>5.3093800000000003E-2</c:v>
                </c:pt>
                <c:pt idx="181">
                  <c:v>0.42280900000000021</c:v>
                </c:pt>
                <c:pt idx="182">
                  <c:v>1.5796399999999999E-2</c:v>
                </c:pt>
                <c:pt idx="183">
                  <c:v>0.56412600000000002</c:v>
                </c:pt>
                <c:pt idx="184">
                  <c:v>2.26667</c:v>
                </c:pt>
                <c:pt idx="185">
                  <c:v>0.17022599999999999</c:v>
                </c:pt>
                <c:pt idx="186">
                  <c:v>1.22977E-2</c:v>
                </c:pt>
                <c:pt idx="187">
                  <c:v>0</c:v>
                </c:pt>
                <c:pt idx="188">
                  <c:v>7.9243200000000014E-2</c:v>
                </c:pt>
                <c:pt idx="189">
                  <c:v>1.3179700000000001E-2</c:v>
                </c:pt>
                <c:pt idx="190">
                  <c:v>5.2513900000000023E-2</c:v>
                </c:pt>
                <c:pt idx="191">
                  <c:v>0</c:v>
                </c:pt>
                <c:pt idx="192">
                  <c:v>1.1728700000000005E-2</c:v>
                </c:pt>
                <c:pt idx="193">
                  <c:v>3.0356199999999993</c:v>
                </c:pt>
                <c:pt idx="194">
                  <c:v>9.9718500000000029E-2</c:v>
                </c:pt>
                <c:pt idx="195">
                  <c:v>0</c:v>
                </c:pt>
                <c:pt idx="196">
                  <c:v>0.32830400000000021</c:v>
                </c:pt>
                <c:pt idx="197">
                  <c:v>0.57985200000000003</c:v>
                </c:pt>
                <c:pt idx="198">
                  <c:v>0.45293</c:v>
                </c:pt>
                <c:pt idx="199">
                  <c:v>3.6000400000000002E-2</c:v>
                </c:pt>
                <c:pt idx="200">
                  <c:v>0.118688</c:v>
                </c:pt>
                <c:pt idx="201">
                  <c:v>0.15996800000000011</c:v>
                </c:pt>
                <c:pt idx="202">
                  <c:v>4.7479899999999985E-2</c:v>
                </c:pt>
                <c:pt idx="203">
                  <c:v>2.19991</c:v>
                </c:pt>
                <c:pt idx="204">
                  <c:v>0</c:v>
                </c:pt>
                <c:pt idx="205">
                  <c:v>0.89623900000000001</c:v>
                </c:pt>
                <c:pt idx="206">
                  <c:v>0.63164100000000045</c:v>
                </c:pt>
                <c:pt idx="207">
                  <c:v>0.54077200000000003</c:v>
                </c:pt>
                <c:pt idx="208">
                  <c:v>6.0114300000000002E-2</c:v>
                </c:pt>
                <c:pt idx="209">
                  <c:v>0.51763199999999998</c:v>
                </c:pt>
                <c:pt idx="210">
                  <c:v>4.5214999999999998E-2</c:v>
                </c:pt>
                <c:pt idx="211">
                  <c:v>0.18704100000000007</c:v>
                </c:pt>
                <c:pt idx="212">
                  <c:v>2.8109300000000007E-2</c:v>
                </c:pt>
                <c:pt idx="213">
                  <c:v>0.11202300000000003</c:v>
                </c:pt>
                <c:pt idx="214">
                  <c:v>0.27969500000000003</c:v>
                </c:pt>
                <c:pt idx="215">
                  <c:v>0</c:v>
                </c:pt>
                <c:pt idx="216">
                  <c:v>0.12024100000000003</c:v>
                </c:pt>
                <c:pt idx="217">
                  <c:v>3.6897800000000015E-2</c:v>
                </c:pt>
                <c:pt idx="218">
                  <c:v>0.257687</c:v>
                </c:pt>
                <c:pt idx="219">
                  <c:v>1.71462E-3</c:v>
                </c:pt>
                <c:pt idx="220">
                  <c:v>0</c:v>
                </c:pt>
                <c:pt idx="221">
                  <c:v>0.68898999999999999</c:v>
                </c:pt>
                <c:pt idx="222">
                  <c:v>5.2747200000000015E-2</c:v>
                </c:pt>
                <c:pt idx="223">
                  <c:v>0.82442199999999999</c:v>
                </c:pt>
                <c:pt idx="224">
                  <c:v>3.8872900000000016E-2</c:v>
                </c:pt>
                <c:pt idx="225">
                  <c:v>7.8978300000000001E-2</c:v>
                </c:pt>
                <c:pt idx="226">
                  <c:v>0.60623199999999999</c:v>
                </c:pt>
                <c:pt idx="227">
                  <c:v>3.7079599999999999</c:v>
                </c:pt>
                <c:pt idx="228">
                  <c:v>0.25754000000000005</c:v>
                </c:pt>
                <c:pt idx="229">
                  <c:v>0</c:v>
                </c:pt>
                <c:pt idx="230">
                  <c:v>2.4772499999999993</c:v>
                </c:pt>
                <c:pt idx="231">
                  <c:v>3.7583800000000017E-3</c:v>
                </c:pt>
                <c:pt idx="232">
                  <c:v>0.39385800000000026</c:v>
                </c:pt>
                <c:pt idx="233">
                  <c:v>1.24014</c:v>
                </c:pt>
                <c:pt idx="234">
                  <c:v>0.64307900000000029</c:v>
                </c:pt>
                <c:pt idx="235">
                  <c:v>0.24385100000000001</c:v>
                </c:pt>
                <c:pt idx="236">
                  <c:v>0.18890600000000007</c:v>
                </c:pt>
                <c:pt idx="237">
                  <c:v>0.53161499999999973</c:v>
                </c:pt>
                <c:pt idx="238">
                  <c:v>1.3787199999999999</c:v>
                </c:pt>
                <c:pt idx="239">
                  <c:v>6.1837200000000019E-3</c:v>
                </c:pt>
                <c:pt idx="240">
                  <c:v>4.2193200000000021E-2</c:v>
                </c:pt>
                <c:pt idx="241">
                  <c:v>9.9619400000000042E-3</c:v>
                </c:pt>
                <c:pt idx="242">
                  <c:v>1.9371900000000001E-2</c:v>
                </c:pt>
                <c:pt idx="243">
                  <c:v>0.29173700000000002</c:v>
                </c:pt>
                <c:pt idx="244">
                  <c:v>0.45537100000000008</c:v>
                </c:pt>
                <c:pt idx="245">
                  <c:v>0.81077600000000005</c:v>
                </c:pt>
                <c:pt idx="246">
                  <c:v>0.3649860000000002</c:v>
                </c:pt>
                <c:pt idx="247">
                  <c:v>0.42956200000000011</c:v>
                </c:pt>
                <c:pt idx="248">
                  <c:v>7.0893400000000023E-2</c:v>
                </c:pt>
                <c:pt idx="249">
                  <c:v>3.5211800000000015E-2</c:v>
                </c:pt>
                <c:pt idx="250">
                  <c:v>0.14003800000000005</c:v>
                </c:pt>
                <c:pt idx="251">
                  <c:v>5.2076100000000014E-3</c:v>
                </c:pt>
                <c:pt idx="252">
                  <c:v>0</c:v>
                </c:pt>
                <c:pt idx="253">
                  <c:v>0.10755199999999998</c:v>
                </c:pt>
                <c:pt idx="254">
                  <c:v>4.1130600000000003E-2</c:v>
                </c:pt>
                <c:pt idx="255">
                  <c:v>0.90543699999999971</c:v>
                </c:pt>
                <c:pt idx="256">
                  <c:v>0.20891500000000007</c:v>
                </c:pt>
                <c:pt idx="257">
                  <c:v>0.13858500000000001</c:v>
                </c:pt>
                <c:pt idx="258">
                  <c:v>0.27416700000000011</c:v>
                </c:pt>
                <c:pt idx="259">
                  <c:v>6.7698500000000023E-2</c:v>
                </c:pt>
                <c:pt idx="260">
                  <c:v>0.52645900000000001</c:v>
                </c:pt>
                <c:pt idx="261">
                  <c:v>0.26337800000000011</c:v>
                </c:pt>
                <c:pt idx="262">
                  <c:v>0.13881700000000005</c:v>
                </c:pt>
                <c:pt idx="263">
                  <c:v>1.14184E-2</c:v>
                </c:pt>
                <c:pt idx="264">
                  <c:v>0.17268700000000001</c:v>
                </c:pt>
                <c:pt idx="265">
                  <c:v>2.8633099999999998</c:v>
                </c:pt>
                <c:pt idx="266">
                  <c:v>1.0645899999999999</c:v>
                </c:pt>
                <c:pt idx="267">
                  <c:v>0.38930500000000012</c:v>
                </c:pt>
                <c:pt idx="268">
                  <c:v>7.222350000000001E-2</c:v>
                </c:pt>
                <c:pt idx="269">
                  <c:v>9.1792100000000001E-3</c:v>
                </c:pt>
                <c:pt idx="270">
                  <c:v>0.51877399999999996</c:v>
                </c:pt>
                <c:pt idx="271">
                  <c:v>0.14391800000000007</c:v>
                </c:pt>
                <c:pt idx="272">
                  <c:v>4.4304500000000017E-2</c:v>
                </c:pt>
                <c:pt idx="273">
                  <c:v>0.59126899999999971</c:v>
                </c:pt>
                <c:pt idx="274">
                  <c:v>0.85570400000000024</c:v>
                </c:pt>
                <c:pt idx="275">
                  <c:v>1.8498999999999997</c:v>
                </c:pt>
                <c:pt idx="276">
                  <c:v>7.8958E-2</c:v>
                </c:pt>
                <c:pt idx="277">
                  <c:v>0.26426000000000005</c:v>
                </c:pt>
                <c:pt idx="278">
                  <c:v>0.58405399999999963</c:v>
                </c:pt>
                <c:pt idx="279">
                  <c:v>1.4724299999999995</c:v>
                </c:pt>
                <c:pt idx="280">
                  <c:v>0.19354800000000005</c:v>
                </c:pt>
                <c:pt idx="281">
                  <c:v>6.5516900000000024E-3</c:v>
                </c:pt>
                <c:pt idx="282">
                  <c:v>0.49894900000000014</c:v>
                </c:pt>
                <c:pt idx="283">
                  <c:v>0.114342</c:v>
                </c:pt>
                <c:pt idx="284">
                  <c:v>0</c:v>
                </c:pt>
                <c:pt idx="285">
                  <c:v>0.250417</c:v>
                </c:pt>
                <c:pt idx="286">
                  <c:v>0.42791000000000012</c:v>
                </c:pt>
                <c:pt idx="287">
                  <c:v>0.480991</c:v>
                </c:pt>
                <c:pt idx="288">
                  <c:v>0.111961</c:v>
                </c:pt>
                <c:pt idx="289">
                  <c:v>1.63973E-2</c:v>
                </c:pt>
                <c:pt idx="290">
                  <c:v>0.17711099999999999</c:v>
                </c:pt>
                <c:pt idx="291">
                  <c:v>0.19934800000000005</c:v>
                </c:pt>
                <c:pt idx="292">
                  <c:v>0.43359800000000009</c:v>
                </c:pt>
                <c:pt idx="293">
                  <c:v>0.25712000000000002</c:v>
                </c:pt>
                <c:pt idx="294">
                  <c:v>0.54514499999999999</c:v>
                </c:pt>
                <c:pt idx="295">
                  <c:v>1.04264</c:v>
                </c:pt>
                <c:pt idx="296">
                  <c:v>1.2247899999999998</c:v>
                </c:pt>
                <c:pt idx="297">
                  <c:v>0.15935000000000005</c:v>
                </c:pt>
                <c:pt idx="298">
                  <c:v>5.1723900000000003E-2</c:v>
                </c:pt>
                <c:pt idx="299">
                  <c:v>8.4802600000000006E-2</c:v>
                </c:pt>
                <c:pt idx="300">
                  <c:v>0</c:v>
                </c:pt>
                <c:pt idx="301">
                  <c:v>0.61021800000000004</c:v>
                </c:pt>
                <c:pt idx="302">
                  <c:v>0</c:v>
                </c:pt>
                <c:pt idx="303">
                  <c:v>0.190188</c:v>
                </c:pt>
                <c:pt idx="304">
                  <c:v>0.2732230000000001</c:v>
                </c:pt>
                <c:pt idx="305">
                  <c:v>2.0280399999999998</c:v>
                </c:pt>
                <c:pt idx="306">
                  <c:v>6.4151200000000019E-2</c:v>
                </c:pt>
                <c:pt idx="307">
                  <c:v>2.8383900000000007E-2</c:v>
                </c:pt>
                <c:pt idx="308">
                  <c:v>2.2582200000000009E-3</c:v>
                </c:pt>
                <c:pt idx="309">
                  <c:v>0.28624700000000003</c:v>
                </c:pt>
                <c:pt idx="310">
                  <c:v>0</c:v>
                </c:pt>
                <c:pt idx="311">
                  <c:v>0.112345</c:v>
                </c:pt>
                <c:pt idx="312">
                  <c:v>0.19759499999999999</c:v>
                </c:pt>
                <c:pt idx="313">
                  <c:v>0</c:v>
                </c:pt>
                <c:pt idx="314">
                  <c:v>2.2638800000000014E-2</c:v>
                </c:pt>
                <c:pt idx="315">
                  <c:v>0.18170000000000006</c:v>
                </c:pt>
                <c:pt idx="316">
                  <c:v>0.23533499999999999</c:v>
                </c:pt>
                <c:pt idx="317">
                  <c:v>0.12169099999999999</c:v>
                </c:pt>
                <c:pt idx="318">
                  <c:v>0.40180300000000002</c:v>
                </c:pt>
                <c:pt idx="319">
                  <c:v>0.20626800000000006</c:v>
                </c:pt>
                <c:pt idx="320">
                  <c:v>0.34110400000000002</c:v>
                </c:pt>
                <c:pt idx="321">
                  <c:v>0.26383600000000001</c:v>
                </c:pt>
                <c:pt idx="322">
                  <c:v>9.2413499999999996E-2</c:v>
                </c:pt>
                <c:pt idx="323">
                  <c:v>0.75353400000000004</c:v>
                </c:pt>
                <c:pt idx="324">
                  <c:v>5.486700000000002E-2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6.3361500000000001E-2</c:v>
                </c:pt>
                <c:pt idx="329">
                  <c:v>0.4983700000000002</c:v>
                </c:pt>
                <c:pt idx="330">
                  <c:v>0.12903500000000001</c:v>
                </c:pt>
                <c:pt idx="331">
                  <c:v>0.31896500000000011</c:v>
                </c:pt>
                <c:pt idx="332">
                  <c:v>2.9394900000000002E-2</c:v>
                </c:pt>
                <c:pt idx="333">
                  <c:v>0.14721000000000006</c:v>
                </c:pt>
                <c:pt idx="334">
                  <c:v>0</c:v>
                </c:pt>
                <c:pt idx="335">
                  <c:v>0</c:v>
                </c:pt>
                <c:pt idx="336">
                  <c:v>6.8736800000000028E-2</c:v>
                </c:pt>
                <c:pt idx="337">
                  <c:v>7.873570000000002E-2</c:v>
                </c:pt>
                <c:pt idx="338">
                  <c:v>9.0632000000000039E-3</c:v>
                </c:pt>
                <c:pt idx="339">
                  <c:v>0.33758300000000013</c:v>
                </c:pt>
                <c:pt idx="340">
                  <c:v>0.20485100000000001</c:v>
                </c:pt>
                <c:pt idx="341">
                  <c:v>0.56513500000000005</c:v>
                </c:pt>
                <c:pt idx="342">
                  <c:v>2.9773100000000011E-2</c:v>
                </c:pt>
                <c:pt idx="343">
                  <c:v>0.21913500000000005</c:v>
                </c:pt>
                <c:pt idx="344">
                  <c:v>1.5862299999999999E-2</c:v>
                </c:pt>
                <c:pt idx="345">
                  <c:v>4.4051800000000016E-3</c:v>
                </c:pt>
                <c:pt idx="346">
                  <c:v>0.75331899999999996</c:v>
                </c:pt>
                <c:pt idx="347">
                  <c:v>0.22587599999999997</c:v>
                </c:pt>
                <c:pt idx="348">
                  <c:v>1.3211799999999999E-2</c:v>
                </c:pt>
                <c:pt idx="349">
                  <c:v>0.47248600000000013</c:v>
                </c:pt>
                <c:pt idx="350">
                  <c:v>4.7803700000000018E-2</c:v>
                </c:pt>
                <c:pt idx="351">
                  <c:v>3.8079400000000006E-2</c:v>
                </c:pt>
                <c:pt idx="352">
                  <c:v>0</c:v>
                </c:pt>
                <c:pt idx="353">
                  <c:v>0.24598700000000007</c:v>
                </c:pt>
                <c:pt idx="354">
                  <c:v>1.28364E-2</c:v>
                </c:pt>
                <c:pt idx="355">
                  <c:v>9.9188800000000008E-2</c:v>
                </c:pt>
                <c:pt idx="356">
                  <c:v>3.0878699999999999E-2</c:v>
                </c:pt>
                <c:pt idx="357">
                  <c:v>2.0542299999999999E-2</c:v>
                </c:pt>
                <c:pt idx="358">
                  <c:v>0.35683500000000001</c:v>
                </c:pt>
                <c:pt idx="359">
                  <c:v>0.12013799999999998</c:v>
                </c:pt>
                <c:pt idx="360">
                  <c:v>0.40360400000000002</c:v>
                </c:pt>
                <c:pt idx="361">
                  <c:v>1.4018099999999996</c:v>
                </c:pt>
                <c:pt idx="362">
                  <c:v>6.2362900000000037E-3</c:v>
                </c:pt>
                <c:pt idx="363">
                  <c:v>0.17149500000000006</c:v>
                </c:pt>
                <c:pt idx="364">
                  <c:v>0.23889400000000005</c:v>
                </c:pt>
                <c:pt idx="365">
                  <c:v>0.16146400000000005</c:v>
                </c:pt>
                <c:pt idx="366">
                  <c:v>9.853100000000007E-3</c:v>
                </c:pt>
                <c:pt idx="367">
                  <c:v>1.7270199999999999E-2</c:v>
                </c:pt>
                <c:pt idx="368">
                  <c:v>6.1061500000000012E-2</c:v>
                </c:pt>
                <c:pt idx="369">
                  <c:v>0.70311000000000001</c:v>
                </c:pt>
                <c:pt idx="370">
                  <c:v>1.1598600000000001E-2</c:v>
                </c:pt>
                <c:pt idx="371">
                  <c:v>0</c:v>
                </c:pt>
                <c:pt idx="372">
                  <c:v>0.84482400000000024</c:v>
                </c:pt>
                <c:pt idx="373">
                  <c:v>2.9045400000000002E-2</c:v>
                </c:pt>
                <c:pt idx="374">
                  <c:v>0.19279700000000005</c:v>
                </c:pt>
                <c:pt idx="375">
                  <c:v>2.0800900000000008E-2</c:v>
                </c:pt>
                <c:pt idx="376">
                  <c:v>2.9232300000000002</c:v>
                </c:pt>
                <c:pt idx="377">
                  <c:v>1.0486</c:v>
                </c:pt>
                <c:pt idx="378">
                  <c:v>2.5593899999999999E-2</c:v>
                </c:pt>
                <c:pt idx="379">
                  <c:v>0.12523500000000001</c:v>
                </c:pt>
                <c:pt idx="380">
                  <c:v>0.41845500000000002</c:v>
                </c:pt>
                <c:pt idx="381">
                  <c:v>0.61051</c:v>
                </c:pt>
                <c:pt idx="382">
                  <c:v>1.4939199999999998E-2</c:v>
                </c:pt>
                <c:pt idx="383">
                  <c:v>0.25460500000000003</c:v>
                </c:pt>
                <c:pt idx="384">
                  <c:v>3.0865199999999999E-2</c:v>
                </c:pt>
                <c:pt idx="385">
                  <c:v>8.8426100000000049E-2</c:v>
                </c:pt>
                <c:pt idx="386">
                  <c:v>3.4619800000000001</c:v>
                </c:pt>
                <c:pt idx="387">
                  <c:v>0.47882200000000025</c:v>
                </c:pt>
                <c:pt idx="388">
                  <c:v>0.132602</c:v>
                </c:pt>
                <c:pt idx="389">
                  <c:v>8.3350800000000044E-2</c:v>
                </c:pt>
                <c:pt idx="390">
                  <c:v>0</c:v>
                </c:pt>
                <c:pt idx="391">
                  <c:v>3.267850000000001E-3</c:v>
                </c:pt>
                <c:pt idx="392">
                  <c:v>5.16579E-2</c:v>
                </c:pt>
                <c:pt idx="393">
                  <c:v>1.03278</c:v>
                </c:pt>
                <c:pt idx="394">
                  <c:v>0</c:v>
                </c:pt>
                <c:pt idx="395">
                  <c:v>0.120342</c:v>
                </c:pt>
                <c:pt idx="396">
                  <c:v>9.8650700000000063E-2</c:v>
                </c:pt>
                <c:pt idx="397">
                  <c:v>6.5475800000000001E-2</c:v>
                </c:pt>
                <c:pt idx="398">
                  <c:v>0.37157100000000015</c:v>
                </c:pt>
                <c:pt idx="399">
                  <c:v>7.5030399999999997E-2</c:v>
                </c:pt>
                <c:pt idx="400">
                  <c:v>9.3403400000000025E-2</c:v>
                </c:pt>
                <c:pt idx="401">
                  <c:v>0.66316000000000019</c:v>
                </c:pt>
                <c:pt idx="402">
                  <c:v>0.16808500000000001</c:v>
                </c:pt>
                <c:pt idx="403">
                  <c:v>0.14213100000000001</c:v>
                </c:pt>
                <c:pt idx="404">
                  <c:v>0.30273300000000003</c:v>
                </c:pt>
                <c:pt idx="405">
                  <c:v>1.1917800000000001</c:v>
                </c:pt>
                <c:pt idx="406">
                  <c:v>9.1535900000000066E-3</c:v>
                </c:pt>
                <c:pt idx="407">
                  <c:v>0.17895900000000006</c:v>
                </c:pt>
                <c:pt idx="408">
                  <c:v>4.89507E-2</c:v>
                </c:pt>
                <c:pt idx="409">
                  <c:v>0.14195400000000005</c:v>
                </c:pt>
                <c:pt idx="410">
                  <c:v>0.10277500000000005</c:v>
                </c:pt>
                <c:pt idx="411">
                  <c:v>3.1617100000000012E-3</c:v>
                </c:pt>
                <c:pt idx="412">
                  <c:v>5.5463300000000021E-3</c:v>
                </c:pt>
                <c:pt idx="413">
                  <c:v>0.15882299999999999</c:v>
                </c:pt>
                <c:pt idx="414">
                  <c:v>5.6257799999999997E-2</c:v>
                </c:pt>
                <c:pt idx="415">
                  <c:v>0.28451100000000001</c:v>
                </c:pt>
                <c:pt idx="416">
                  <c:v>0.40020600000000001</c:v>
                </c:pt>
                <c:pt idx="417">
                  <c:v>0.833152</c:v>
                </c:pt>
                <c:pt idx="418">
                  <c:v>1.0696199999999999E-2</c:v>
                </c:pt>
                <c:pt idx="419">
                  <c:v>0</c:v>
                </c:pt>
                <c:pt idx="420">
                  <c:v>8.5970400000000037E-3</c:v>
                </c:pt>
                <c:pt idx="421">
                  <c:v>0.12912299999999993</c:v>
                </c:pt>
                <c:pt idx="422">
                  <c:v>0.39896700000000013</c:v>
                </c:pt>
                <c:pt idx="423">
                  <c:v>9.4527800000000042</c:v>
                </c:pt>
                <c:pt idx="424">
                  <c:v>2.4461900000000009E-2</c:v>
                </c:pt>
                <c:pt idx="425">
                  <c:v>6.1508999999999999E-3</c:v>
                </c:pt>
                <c:pt idx="426">
                  <c:v>0</c:v>
                </c:pt>
                <c:pt idx="427">
                  <c:v>0.166571</c:v>
                </c:pt>
                <c:pt idx="428">
                  <c:v>0.14861300000000005</c:v>
                </c:pt>
                <c:pt idx="429">
                  <c:v>0.55995300000000003</c:v>
                </c:pt>
                <c:pt idx="430">
                  <c:v>1.43602E-2</c:v>
                </c:pt>
                <c:pt idx="431">
                  <c:v>5.2415800000000012E-2</c:v>
                </c:pt>
                <c:pt idx="432">
                  <c:v>7.5023000000000017E-3</c:v>
                </c:pt>
                <c:pt idx="433">
                  <c:v>0.18104500000000007</c:v>
                </c:pt>
                <c:pt idx="434">
                  <c:v>0.28097200000000011</c:v>
                </c:pt>
                <c:pt idx="435">
                  <c:v>6.1104799999999987E-2</c:v>
                </c:pt>
                <c:pt idx="436">
                  <c:v>1.2553899999999998</c:v>
                </c:pt>
                <c:pt idx="437">
                  <c:v>0.37558100000000011</c:v>
                </c:pt>
                <c:pt idx="438">
                  <c:v>0.14405699999999999</c:v>
                </c:pt>
                <c:pt idx="439">
                  <c:v>2.7114599999999992E-2</c:v>
                </c:pt>
                <c:pt idx="440">
                  <c:v>4.6595600000000015E-2</c:v>
                </c:pt>
                <c:pt idx="441">
                  <c:v>0.43931800000000026</c:v>
                </c:pt>
                <c:pt idx="442">
                  <c:v>7.4707000000000023E-2</c:v>
                </c:pt>
                <c:pt idx="443">
                  <c:v>8.8203300000000026E-2</c:v>
                </c:pt>
                <c:pt idx="444">
                  <c:v>3.6810200000000015E-2</c:v>
                </c:pt>
                <c:pt idx="445">
                  <c:v>5.0332500000000023E-2</c:v>
                </c:pt>
                <c:pt idx="446">
                  <c:v>0.20449600000000007</c:v>
                </c:pt>
                <c:pt idx="447">
                  <c:v>0.15071300000000007</c:v>
                </c:pt>
                <c:pt idx="448">
                  <c:v>1.1549499999999999</c:v>
                </c:pt>
                <c:pt idx="449">
                  <c:v>6.5919599999999995E-2</c:v>
                </c:pt>
                <c:pt idx="450">
                  <c:v>0.30273900000000004</c:v>
                </c:pt>
                <c:pt idx="451">
                  <c:v>5.3685E-3</c:v>
                </c:pt>
                <c:pt idx="452">
                  <c:v>1.8667000000000003E-2</c:v>
                </c:pt>
                <c:pt idx="453">
                  <c:v>1.0071500000000001E-2</c:v>
                </c:pt>
                <c:pt idx="454">
                  <c:v>0</c:v>
                </c:pt>
                <c:pt idx="455">
                  <c:v>0.91883099999999973</c:v>
                </c:pt>
                <c:pt idx="456">
                  <c:v>2.151899999999999</c:v>
                </c:pt>
                <c:pt idx="457">
                  <c:v>1.2031500000000001E-2</c:v>
                </c:pt>
                <c:pt idx="458">
                  <c:v>0.33844600000000014</c:v>
                </c:pt>
                <c:pt idx="459">
                  <c:v>0.16386500000000001</c:v>
                </c:pt>
                <c:pt idx="460">
                  <c:v>0.12676399999999999</c:v>
                </c:pt>
                <c:pt idx="461">
                  <c:v>0.49295500000000014</c:v>
                </c:pt>
                <c:pt idx="462">
                  <c:v>9.7631400000000035E-3</c:v>
                </c:pt>
                <c:pt idx="463">
                  <c:v>0</c:v>
                </c:pt>
                <c:pt idx="464">
                  <c:v>1.1143699999999999E-2</c:v>
                </c:pt>
                <c:pt idx="465">
                  <c:v>0.33291300000000013</c:v>
                </c:pt>
                <c:pt idx="466">
                  <c:v>2.4538199999999998E-3</c:v>
                </c:pt>
                <c:pt idx="467">
                  <c:v>0.16475400000000001</c:v>
                </c:pt>
                <c:pt idx="468">
                  <c:v>3.0011599999999999E-2</c:v>
                </c:pt>
                <c:pt idx="469">
                  <c:v>0</c:v>
                </c:pt>
                <c:pt idx="470">
                  <c:v>0.126087</c:v>
                </c:pt>
                <c:pt idx="471">
                  <c:v>3.5774300000000002E-2</c:v>
                </c:pt>
                <c:pt idx="472">
                  <c:v>0.14946400000000007</c:v>
                </c:pt>
                <c:pt idx="473">
                  <c:v>4.0035099999999997E-2</c:v>
                </c:pt>
                <c:pt idx="474">
                  <c:v>1.2505400000000003E-2</c:v>
                </c:pt>
                <c:pt idx="475">
                  <c:v>4.8738700000000017E-2</c:v>
                </c:pt>
                <c:pt idx="476">
                  <c:v>0.15876700000000007</c:v>
                </c:pt>
                <c:pt idx="477">
                  <c:v>2.528390000000001E-3</c:v>
                </c:pt>
                <c:pt idx="478">
                  <c:v>4.9644399999999984E-2</c:v>
                </c:pt>
                <c:pt idx="479">
                  <c:v>0.455955</c:v>
                </c:pt>
                <c:pt idx="480">
                  <c:v>0.20469000000000001</c:v>
                </c:pt>
                <c:pt idx="481">
                  <c:v>0.24629800000000007</c:v>
                </c:pt>
                <c:pt idx="482">
                  <c:v>3.71482</c:v>
                </c:pt>
                <c:pt idx="483">
                  <c:v>9.0154500000000082E-2</c:v>
                </c:pt>
                <c:pt idx="484">
                  <c:v>0.27347000000000016</c:v>
                </c:pt>
                <c:pt idx="485">
                  <c:v>0.52865399999999996</c:v>
                </c:pt>
                <c:pt idx="486">
                  <c:v>0</c:v>
                </c:pt>
                <c:pt idx="487">
                  <c:v>6.0753100000000004E-2</c:v>
                </c:pt>
                <c:pt idx="488">
                  <c:v>1.3260200000000001E-2</c:v>
                </c:pt>
                <c:pt idx="489">
                  <c:v>3.764230000000001E-2</c:v>
                </c:pt>
                <c:pt idx="490">
                  <c:v>5.6411700000000018E-3</c:v>
                </c:pt>
                <c:pt idx="491">
                  <c:v>0.34472200000000008</c:v>
                </c:pt>
                <c:pt idx="492">
                  <c:v>7.2747100000000009E-2</c:v>
                </c:pt>
                <c:pt idx="493">
                  <c:v>1.73606E-2</c:v>
                </c:pt>
                <c:pt idx="494">
                  <c:v>2.0381699999999999E-2</c:v>
                </c:pt>
                <c:pt idx="495">
                  <c:v>9.6160900000000021E-2</c:v>
                </c:pt>
                <c:pt idx="496">
                  <c:v>3.0246300000000012E-3</c:v>
                </c:pt>
                <c:pt idx="497">
                  <c:v>0.83964600000000023</c:v>
                </c:pt>
                <c:pt idx="498">
                  <c:v>0.80498099999999972</c:v>
                </c:pt>
                <c:pt idx="499">
                  <c:v>2.6368499999999989E-2</c:v>
                </c:pt>
                <c:pt idx="500">
                  <c:v>4.1900000000000001E-3</c:v>
                </c:pt>
                <c:pt idx="501">
                  <c:v>2.5226599999999991E-2</c:v>
                </c:pt>
                <c:pt idx="502">
                  <c:v>1.80078</c:v>
                </c:pt>
                <c:pt idx="503">
                  <c:v>3.4924299999999998E-2</c:v>
                </c:pt>
                <c:pt idx="504">
                  <c:v>9.0125400000000064E-3</c:v>
                </c:pt>
                <c:pt idx="505">
                  <c:v>0.33788500000000032</c:v>
                </c:pt>
                <c:pt idx="506">
                  <c:v>0.94201699999999977</c:v>
                </c:pt>
                <c:pt idx="507">
                  <c:v>0.11717900000000002</c:v>
                </c:pt>
                <c:pt idx="508">
                  <c:v>0.82239300000000004</c:v>
                </c:pt>
                <c:pt idx="509">
                  <c:v>0.148675</c:v>
                </c:pt>
                <c:pt idx="510">
                  <c:v>2.7286600000000008E-2</c:v>
                </c:pt>
                <c:pt idx="511">
                  <c:v>0.53667500000000024</c:v>
                </c:pt>
                <c:pt idx="512">
                  <c:v>0</c:v>
                </c:pt>
                <c:pt idx="513">
                  <c:v>0.11801</c:v>
                </c:pt>
                <c:pt idx="514">
                  <c:v>0.38377800000000012</c:v>
                </c:pt>
                <c:pt idx="515">
                  <c:v>0.41299000000000002</c:v>
                </c:pt>
                <c:pt idx="516">
                  <c:v>0.23468600000000001</c:v>
                </c:pt>
                <c:pt idx="517">
                  <c:v>0.18473300000000006</c:v>
                </c:pt>
                <c:pt idx="518">
                  <c:v>1.8406500000000006E-2</c:v>
                </c:pt>
                <c:pt idx="519">
                  <c:v>2.1505099999999999E-2</c:v>
                </c:pt>
                <c:pt idx="520">
                  <c:v>6.1220499999999997E-2</c:v>
                </c:pt>
                <c:pt idx="521">
                  <c:v>6.7084900000000031E-2</c:v>
                </c:pt>
                <c:pt idx="522">
                  <c:v>0.24714200000000006</c:v>
                </c:pt>
                <c:pt idx="523">
                  <c:v>4.5286900000000001</c:v>
                </c:pt>
                <c:pt idx="524">
                  <c:v>0.2500730000000001</c:v>
                </c:pt>
                <c:pt idx="525">
                  <c:v>0.21553200000000006</c:v>
                </c:pt>
                <c:pt idx="526">
                  <c:v>0</c:v>
                </c:pt>
                <c:pt idx="527">
                  <c:v>0.31645800000000013</c:v>
                </c:pt>
                <c:pt idx="528">
                  <c:v>0.47553600000000001</c:v>
                </c:pt>
                <c:pt idx="529">
                  <c:v>1.7528600000000002E-2</c:v>
                </c:pt>
                <c:pt idx="530">
                  <c:v>0</c:v>
                </c:pt>
                <c:pt idx="531">
                  <c:v>0.11740200000000002</c:v>
                </c:pt>
                <c:pt idx="532">
                  <c:v>2.3428699999999987</c:v>
                </c:pt>
                <c:pt idx="533">
                  <c:v>1.0398499999999995</c:v>
                </c:pt>
                <c:pt idx="534">
                  <c:v>4.0272599999999999E-2</c:v>
                </c:pt>
                <c:pt idx="535">
                  <c:v>13.316800000000002</c:v>
                </c:pt>
                <c:pt idx="536">
                  <c:v>1.5507699999999999E-2</c:v>
                </c:pt>
                <c:pt idx="537">
                  <c:v>3.340570000000001E-2</c:v>
                </c:pt>
                <c:pt idx="538">
                  <c:v>0</c:v>
                </c:pt>
                <c:pt idx="539">
                  <c:v>4.3330199999999999E-3</c:v>
                </c:pt>
                <c:pt idx="540">
                  <c:v>1.07954E-2</c:v>
                </c:pt>
                <c:pt idx="541">
                  <c:v>0.19571600000000006</c:v>
                </c:pt>
                <c:pt idx="542">
                  <c:v>0.14061799999999999</c:v>
                </c:pt>
                <c:pt idx="543">
                  <c:v>1.0455099999999995</c:v>
                </c:pt>
                <c:pt idx="544">
                  <c:v>0.26170100000000002</c:v>
                </c:pt>
                <c:pt idx="545">
                  <c:v>0.126002</c:v>
                </c:pt>
                <c:pt idx="546">
                  <c:v>3.2403100000000019E-3</c:v>
                </c:pt>
                <c:pt idx="547">
                  <c:v>0.49416400000000016</c:v>
                </c:pt>
                <c:pt idx="548">
                  <c:v>0.29119</c:v>
                </c:pt>
                <c:pt idx="549">
                  <c:v>3.82662E-2</c:v>
                </c:pt>
                <c:pt idx="550">
                  <c:v>2.57982E-2</c:v>
                </c:pt>
                <c:pt idx="551">
                  <c:v>0.2514610000000001</c:v>
                </c:pt>
                <c:pt idx="552">
                  <c:v>1.1474300000000003E-2</c:v>
                </c:pt>
                <c:pt idx="553">
                  <c:v>0.46438200000000013</c:v>
                </c:pt>
                <c:pt idx="554">
                  <c:v>5.6528099999999986E-3</c:v>
                </c:pt>
                <c:pt idx="555">
                  <c:v>2.6162100000000001E-2</c:v>
                </c:pt>
                <c:pt idx="556">
                  <c:v>0</c:v>
                </c:pt>
                <c:pt idx="557">
                  <c:v>4.3652600000000014E-2</c:v>
                </c:pt>
                <c:pt idx="558">
                  <c:v>0.97912900000000025</c:v>
                </c:pt>
                <c:pt idx="559">
                  <c:v>8.4282800000000005E-2</c:v>
                </c:pt>
                <c:pt idx="560">
                  <c:v>0.14556600000000006</c:v>
                </c:pt>
                <c:pt idx="561">
                  <c:v>6.8041699999999997E-2</c:v>
                </c:pt>
                <c:pt idx="562">
                  <c:v>2.41198E-2</c:v>
                </c:pt>
                <c:pt idx="563">
                  <c:v>0.21109500000000006</c:v>
                </c:pt>
                <c:pt idx="564">
                  <c:v>0.3345100000000002</c:v>
                </c:pt>
                <c:pt idx="565">
                  <c:v>0.10850200000000003</c:v>
                </c:pt>
                <c:pt idx="566">
                  <c:v>2.1144399999999997E-2</c:v>
                </c:pt>
                <c:pt idx="567">
                  <c:v>0.63875200000000021</c:v>
                </c:pt>
                <c:pt idx="568">
                  <c:v>1.7761200000000001E-2</c:v>
                </c:pt>
                <c:pt idx="569">
                  <c:v>0</c:v>
                </c:pt>
                <c:pt idx="570">
                  <c:v>0.10076599999999999</c:v>
                </c:pt>
                <c:pt idx="571">
                  <c:v>1.6781900000000008E-3</c:v>
                </c:pt>
                <c:pt idx="572">
                  <c:v>0</c:v>
                </c:pt>
                <c:pt idx="573">
                  <c:v>1.84449E-2</c:v>
                </c:pt>
                <c:pt idx="574">
                  <c:v>0.12115600000000003</c:v>
                </c:pt>
                <c:pt idx="575">
                  <c:v>0</c:v>
                </c:pt>
                <c:pt idx="576">
                  <c:v>0</c:v>
                </c:pt>
                <c:pt idx="577">
                  <c:v>4.3895799999999999E-2</c:v>
                </c:pt>
                <c:pt idx="578">
                  <c:v>3.0733400000000008E-3</c:v>
                </c:pt>
                <c:pt idx="579">
                  <c:v>0.17869699999999999</c:v>
                </c:pt>
                <c:pt idx="580">
                  <c:v>0.49664900000000001</c:v>
                </c:pt>
                <c:pt idx="581">
                  <c:v>1.9386300000000006E-2</c:v>
                </c:pt>
                <c:pt idx="582">
                  <c:v>0</c:v>
                </c:pt>
                <c:pt idx="583">
                  <c:v>0</c:v>
                </c:pt>
                <c:pt idx="584">
                  <c:v>0.10022600000000004</c:v>
                </c:pt>
                <c:pt idx="585">
                  <c:v>3.9692699999999997E-2</c:v>
                </c:pt>
                <c:pt idx="586">
                  <c:v>0.114832</c:v>
                </c:pt>
                <c:pt idx="587">
                  <c:v>0.18276300000000006</c:v>
                </c:pt>
                <c:pt idx="588">
                  <c:v>0</c:v>
                </c:pt>
                <c:pt idx="589">
                  <c:v>3.5444299999999998E-2</c:v>
                </c:pt>
                <c:pt idx="590">
                  <c:v>3.966780000000001E-2</c:v>
                </c:pt>
                <c:pt idx="591">
                  <c:v>0.24847200000000005</c:v>
                </c:pt>
                <c:pt idx="592">
                  <c:v>6.20753E-2</c:v>
                </c:pt>
                <c:pt idx="593">
                  <c:v>0.113951</c:v>
                </c:pt>
                <c:pt idx="594">
                  <c:v>7.0021000000000016E-3</c:v>
                </c:pt>
                <c:pt idx="595">
                  <c:v>0.21974900000000011</c:v>
                </c:pt>
                <c:pt idx="596">
                  <c:v>0.127803</c:v>
                </c:pt>
                <c:pt idx="597">
                  <c:v>7.6283799999999999E-2</c:v>
                </c:pt>
                <c:pt idx="598">
                  <c:v>2.8443300000000012E-2</c:v>
                </c:pt>
                <c:pt idx="599">
                  <c:v>0.16395899999999999</c:v>
                </c:pt>
                <c:pt idx="600">
                  <c:v>7.7887400000000041E-3</c:v>
                </c:pt>
                <c:pt idx="601">
                  <c:v>0.17048400000000005</c:v>
                </c:pt>
                <c:pt idx="602">
                  <c:v>0.55862000000000023</c:v>
                </c:pt>
                <c:pt idx="603">
                  <c:v>4.63299E-2</c:v>
                </c:pt>
                <c:pt idx="604">
                  <c:v>1.4741500000000001</c:v>
                </c:pt>
                <c:pt idx="605">
                  <c:v>0.78949400000000003</c:v>
                </c:pt>
                <c:pt idx="606">
                  <c:v>1.1197999999999995</c:v>
                </c:pt>
                <c:pt idx="607">
                  <c:v>0.84523099999999973</c:v>
                </c:pt>
                <c:pt idx="608">
                  <c:v>1.19956E-2</c:v>
                </c:pt>
                <c:pt idx="609">
                  <c:v>3.8028299999999993</c:v>
                </c:pt>
                <c:pt idx="610">
                  <c:v>0</c:v>
                </c:pt>
                <c:pt idx="611">
                  <c:v>1.5329499999999999E-2</c:v>
                </c:pt>
                <c:pt idx="612">
                  <c:v>0.99164500000000022</c:v>
                </c:pt>
                <c:pt idx="613">
                  <c:v>2.5864399999999999E-2</c:v>
                </c:pt>
                <c:pt idx="614">
                  <c:v>0.53659500000000004</c:v>
                </c:pt>
                <c:pt idx="615">
                  <c:v>2.0785499999999998E-2</c:v>
                </c:pt>
                <c:pt idx="616">
                  <c:v>1.1763300000000004E-2</c:v>
                </c:pt>
                <c:pt idx="617">
                  <c:v>1.3343300000000004E-2</c:v>
                </c:pt>
                <c:pt idx="618">
                  <c:v>0.22098000000000001</c:v>
                </c:pt>
                <c:pt idx="619">
                  <c:v>0.27698400000000012</c:v>
                </c:pt>
                <c:pt idx="620">
                  <c:v>4.5611400000000017E-3</c:v>
                </c:pt>
                <c:pt idx="621">
                  <c:v>0.30626000000000009</c:v>
                </c:pt>
                <c:pt idx="622">
                  <c:v>0</c:v>
                </c:pt>
                <c:pt idx="623">
                  <c:v>2.7284700000000005E-2</c:v>
                </c:pt>
                <c:pt idx="624">
                  <c:v>0.30179100000000003</c:v>
                </c:pt>
                <c:pt idx="625">
                  <c:v>7.0188E-2</c:v>
                </c:pt>
                <c:pt idx="626">
                  <c:v>2.7400300000000006E-2</c:v>
                </c:pt>
                <c:pt idx="627">
                  <c:v>0</c:v>
                </c:pt>
                <c:pt idx="628">
                  <c:v>0.293603</c:v>
                </c:pt>
                <c:pt idx="629">
                  <c:v>0</c:v>
                </c:pt>
                <c:pt idx="630">
                  <c:v>2.57597E-2</c:v>
                </c:pt>
                <c:pt idx="631">
                  <c:v>1.4112400000000001E-2</c:v>
                </c:pt>
                <c:pt idx="632">
                  <c:v>1.1588500000000005E-2</c:v>
                </c:pt>
                <c:pt idx="633">
                  <c:v>0.18844400000000011</c:v>
                </c:pt>
                <c:pt idx="634">
                  <c:v>9.99781E-2</c:v>
                </c:pt>
                <c:pt idx="635">
                  <c:v>1.37912E-2</c:v>
                </c:pt>
                <c:pt idx="636">
                  <c:v>0.30336600000000014</c:v>
                </c:pt>
                <c:pt idx="637">
                  <c:v>0.56971400000000005</c:v>
                </c:pt>
                <c:pt idx="638">
                  <c:v>0.3106330000000001</c:v>
                </c:pt>
                <c:pt idx="639">
                  <c:v>0.17392500000000005</c:v>
                </c:pt>
                <c:pt idx="640">
                  <c:v>5.7970399999999998E-2</c:v>
                </c:pt>
                <c:pt idx="641">
                  <c:v>5.7299300000000004E-2</c:v>
                </c:pt>
                <c:pt idx="642">
                  <c:v>0.12893800000000005</c:v>
                </c:pt>
                <c:pt idx="643">
                  <c:v>7.3837399999999997E-2</c:v>
                </c:pt>
                <c:pt idx="644">
                  <c:v>0.38373000000000002</c:v>
                </c:pt>
                <c:pt idx="645">
                  <c:v>1.0126599999999999E-2</c:v>
                </c:pt>
                <c:pt idx="646">
                  <c:v>2.3310499999999981</c:v>
                </c:pt>
                <c:pt idx="647">
                  <c:v>6.6894300000000004E-2</c:v>
                </c:pt>
                <c:pt idx="648">
                  <c:v>4.3393800000000021E-3</c:v>
                </c:pt>
                <c:pt idx="649">
                  <c:v>1.2581599999999999</c:v>
                </c:pt>
                <c:pt idx="650">
                  <c:v>0.288715</c:v>
                </c:pt>
                <c:pt idx="651">
                  <c:v>0.17603199999999999</c:v>
                </c:pt>
                <c:pt idx="652">
                  <c:v>0.208125</c:v>
                </c:pt>
                <c:pt idx="653">
                  <c:v>0</c:v>
                </c:pt>
                <c:pt idx="654">
                  <c:v>7.8386400000000023E-2</c:v>
                </c:pt>
                <c:pt idx="655">
                  <c:v>0.21033299999999999</c:v>
                </c:pt>
                <c:pt idx="656">
                  <c:v>6.1196100000000003E-2</c:v>
                </c:pt>
                <c:pt idx="657">
                  <c:v>0.2633910000000001</c:v>
                </c:pt>
                <c:pt idx="658">
                  <c:v>0.17155200000000001</c:v>
                </c:pt>
                <c:pt idx="659">
                  <c:v>2.6084800000000001</c:v>
                </c:pt>
                <c:pt idx="660">
                  <c:v>0</c:v>
                </c:pt>
                <c:pt idx="661">
                  <c:v>9.1643300000000035E-3</c:v>
                </c:pt>
                <c:pt idx="662">
                  <c:v>4.6858900000000002E-2</c:v>
                </c:pt>
                <c:pt idx="663">
                  <c:v>0.45743100000000003</c:v>
                </c:pt>
                <c:pt idx="664">
                  <c:v>1.1782700000000007E-2</c:v>
                </c:pt>
                <c:pt idx="665">
                  <c:v>2.9614599999999993</c:v>
                </c:pt>
                <c:pt idx="666">
                  <c:v>0.25389</c:v>
                </c:pt>
                <c:pt idx="667">
                  <c:v>0.4161470000000001</c:v>
                </c:pt>
                <c:pt idx="668">
                  <c:v>5.1068799999999998E-2</c:v>
                </c:pt>
                <c:pt idx="669">
                  <c:v>0.12939500000000001</c:v>
                </c:pt>
                <c:pt idx="670">
                  <c:v>13.043100000000001</c:v>
                </c:pt>
                <c:pt idx="671">
                  <c:v>0.16373399999999999</c:v>
                </c:pt>
                <c:pt idx="672">
                  <c:v>0.25024099999999999</c:v>
                </c:pt>
                <c:pt idx="673">
                  <c:v>1.9500000000000007E-2</c:v>
                </c:pt>
                <c:pt idx="674">
                  <c:v>0.7769440000000003</c:v>
                </c:pt>
                <c:pt idx="675">
                  <c:v>0</c:v>
                </c:pt>
                <c:pt idx="676">
                  <c:v>0.14420800000000006</c:v>
                </c:pt>
                <c:pt idx="677">
                  <c:v>0.65188600000000019</c:v>
                </c:pt>
                <c:pt idx="678">
                  <c:v>1.0787599999999999</c:v>
                </c:pt>
                <c:pt idx="679">
                  <c:v>0.17326200000000005</c:v>
                </c:pt>
                <c:pt idx="680">
                  <c:v>0.24151800000000007</c:v>
                </c:pt>
                <c:pt idx="681">
                  <c:v>0</c:v>
                </c:pt>
                <c:pt idx="682">
                  <c:v>0</c:v>
                </c:pt>
                <c:pt idx="683">
                  <c:v>8.0896400000000049E-2</c:v>
                </c:pt>
                <c:pt idx="684">
                  <c:v>0.33429600000000009</c:v>
                </c:pt>
                <c:pt idx="685">
                  <c:v>1.6752499999999999</c:v>
                </c:pt>
                <c:pt idx="686">
                  <c:v>0.15637100000000001</c:v>
                </c:pt>
                <c:pt idx="687">
                  <c:v>0</c:v>
                </c:pt>
                <c:pt idx="688">
                  <c:v>0.19098399999999999</c:v>
                </c:pt>
                <c:pt idx="689">
                  <c:v>0</c:v>
                </c:pt>
                <c:pt idx="690">
                  <c:v>1.8580300000000008E-2</c:v>
                </c:pt>
                <c:pt idx="691">
                  <c:v>0.76198200000000005</c:v>
                </c:pt>
                <c:pt idx="692">
                  <c:v>9.6412600000000001E-2</c:v>
                </c:pt>
                <c:pt idx="693">
                  <c:v>1.3262600000000001E-2</c:v>
                </c:pt>
                <c:pt idx="694">
                  <c:v>3.7461300000000017E-2</c:v>
                </c:pt>
                <c:pt idx="695">
                  <c:v>0</c:v>
                </c:pt>
                <c:pt idx="696">
                  <c:v>0.39482400000000023</c:v>
                </c:pt>
                <c:pt idx="697">
                  <c:v>0.41450800000000015</c:v>
                </c:pt>
                <c:pt idx="698">
                  <c:v>7.9339000000000034E-2</c:v>
                </c:pt>
                <c:pt idx="699">
                  <c:v>1.30706E-2</c:v>
                </c:pt>
                <c:pt idx="700">
                  <c:v>0</c:v>
                </c:pt>
                <c:pt idx="701">
                  <c:v>3.4727000000000001E-2</c:v>
                </c:pt>
                <c:pt idx="702">
                  <c:v>4.0424500000000002E-2</c:v>
                </c:pt>
                <c:pt idx="703">
                  <c:v>4.0742399999999998E-2</c:v>
                </c:pt>
                <c:pt idx="704">
                  <c:v>8.315780000000007E-3</c:v>
                </c:pt>
                <c:pt idx="705">
                  <c:v>0</c:v>
                </c:pt>
                <c:pt idx="706">
                  <c:v>3.771420000000001E-2</c:v>
                </c:pt>
                <c:pt idx="707">
                  <c:v>0.75036999999999998</c:v>
                </c:pt>
                <c:pt idx="708">
                  <c:v>7.4876400000000023E-2</c:v>
                </c:pt>
                <c:pt idx="709">
                  <c:v>5.3774599999999999E-2</c:v>
                </c:pt>
                <c:pt idx="710">
                  <c:v>0.24525100000000005</c:v>
                </c:pt>
                <c:pt idx="711">
                  <c:v>0.62393799999999999</c:v>
                </c:pt>
                <c:pt idx="712">
                  <c:v>1.6345000000000005E-2</c:v>
                </c:pt>
                <c:pt idx="713">
                  <c:v>0</c:v>
                </c:pt>
                <c:pt idx="714">
                  <c:v>0.66085200000000022</c:v>
                </c:pt>
                <c:pt idx="715">
                  <c:v>0.692056</c:v>
                </c:pt>
                <c:pt idx="716">
                  <c:v>4.0825599999999997E-2</c:v>
                </c:pt>
                <c:pt idx="717">
                  <c:v>0.141377</c:v>
                </c:pt>
                <c:pt idx="718">
                  <c:v>0.40911000000000008</c:v>
                </c:pt>
                <c:pt idx="719">
                  <c:v>3.2677100000000018E-3</c:v>
                </c:pt>
                <c:pt idx="720">
                  <c:v>8.5754700000000034E-3</c:v>
                </c:pt>
                <c:pt idx="721">
                  <c:v>0.74765600000000021</c:v>
                </c:pt>
                <c:pt idx="722">
                  <c:v>9.5794600000000084E-3</c:v>
                </c:pt>
                <c:pt idx="723">
                  <c:v>0.220527</c:v>
                </c:pt>
                <c:pt idx="724">
                  <c:v>4.4336900000000031E-3</c:v>
                </c:pt>
                <c:pt idx="725">
                  <c:v>0</c:v>
                </c:pt>
                <c:pt idx="726">
                  <c:v>7.8685100000000004E-3</c:v>
                </c:pt>
                <c:pt idx="727">
                  <c:v>2.2865600000000007E-2</c:v>
                </c:pt>
                <c:pt idx="728">
                  <c:v>0.12488400000000002</c:v>
                </c:pt>
                <c:pt idx="729">
                  <c:v>0.45386500000000002</c:v>
                </c:pt>
                <c:pt idx="730">
                  <c:v>6.9460400000000031E-3</c:v>
                </c:pt>
                <c:pt idx="731">
                  <c:v>3.360910000000001E-2</c:v>
                </c:pt>
                <c:pt idx="732">
                  <c:v>2.0073300000000006E-2</c:v>
                </c:pt>
                <c:pt idx="733">
                  <c:v>0</c:v>
                </c:pt>
                <c:pt idx="734">
                  <c:v>0.16101499999999999</c:v>
                </c:pt>
                <c:pt idx="735">
                  <c:v>6.7337100000000021E-3</c:v>
                </c:pt>
                <c:pt idx="736">
                  <c:v>0.270341</c:v>
                </c:pt>
                <c:pt idx="737">
                  <c:v>9.5363200000000009E-2</c:v>
                </c:pt>
                <c:pt idx="738">
                  <c:v>1.1290000000000001E-2</c:v>
                </c:pt>
                <c:pt idx="739">
                  <c:v>0.28511600000000009</c:v>
                </c:pt>
                <c:pt idx="740">
                  <c:v>1.4288299999999996</c:v>
                </c:pt>
                <c:pt idx="741">
                  <c:v>6.0240700000000003E-3</c:v>
                </c:pt>
                <c:pt idx="742">
                  <c:v>0.19028100000000001</c:v>
                </c:pt>
                <c:pt idx="743">
                  <c:v>0.33687600000000023</c:v>
                </c:pt>
                <c:pt idx="744">
                  <c:v>9.6488400000000016E-2</c:v>
                </c:pt>
                <c:pt idx="745">
                  <c:v>3.1654100000000009E-3</c:v>
                </c:pt>
                <c:pt idx="746">
                  <c:v>1.7186099999999999E-2</c:v>
                </c:pt>
                <c:pt idx="747">
                  <c:v>9.8883800000000008E-2</c:v>
                </c:pt>
                <c:pt idx="748">
                  <c:v>0</c:v>
                </c:pt>
                <c:pt idx="749">
                  <c:v>2.0888400000000001E-2</c:v>
                </c:pt>
                <c:pt idx="750">
                  <c:v>0.23326300000000005</c:v>
                </c:pt>
                <c:pt idx="751">
                  <c:v>5.1170399999999976</c:v>
                </c:pt>
                <c:pt idx="752">
                  <c:v>5.7768300000000019E-3</c:v>
                </c:pt>
                <c:pt idx="753">
                  <c:v>0</c:v>
                </c:pt>
                <c:pt idx="754">
                  <c:v>0</c:v>
                </c:pt>
                <c:pt idx="755">
                  <c:v>7.1343599999999993E-2</c:v>
                </c:pt>
                <c:pt idx="756">
                  <c:v>0</c:v>
                </c:pt>
                <c:pt idx="757">
                  <c:v>0</c:v>
                </c:pt>
                <c:pt idx="758">
                  <c:v>7.1670499999999998E-2</c:v>
                </c:pt>
                <c:pt idx="759">
                  <c:v>3.4341999999999998E-2</c:v>
                </c:pt>
                <c:pt idx="760">
                  <c:v>0.14445500000000006</c:v>
                </c:pt>
                <c:pt idx="761">
                  <c:v>0</c:v>
                </c:pt>
                <c:pt idx="762">
                  <c:v>2.9090999999999999E-2</c:v>
                </c:pt>
                <c:pt idx="763">
                  <c:v>1.7334199999999995</c:v>
                </c:pt>
                <c:pt idx="764">
                  <c:v>0.4028000000000001</c:v>
                </c:pt>
                <c:pt idx="765">
                  <c:v>1.3195100000000001E-2</c:v>
                </c:pt>
                <c:pt idx="766">
                  <c:v>1.7067700000000002E-2</c:v>
                </c:pt>
                <c:pt idx="767">
                  <c:v>2.0003199999999999</c:v>
                </c:pt>
                <c:pt idx="768">
                  <c:v>0.25057700000000011</c:v>
                </c:pt>
                <c:pt idx="769">
                  <c:v>2.0709999999999999E-2</c:v>
                </c:pt>
                <c:pt idx="770">
                  <c:v>0.32909200000000011</c:v>
                </c:pt>
                <c:pt idx="771">
                  <c:v>8.1657200000000003</c:v>
                </c:pt>
                <c:pt idx="772">
                  <c:v>0.68976400000000004</c:v>
                </c:pt>
                <c:pt idx="773">
                  <c:v>9.3147400000000047E-2</c:v>
                </c:pt>
                <c:pt idx="774">
                  <c:v>0.46706000000000009</c:v>
                </c:pt>
                <c:pt idx="775">
                  <c:v>2.4511399999999999E-2</c:v>
                </c:pt>
                <c:pt idx="776">
                  <c:v>0.101852</c:v>
                </c:pt>
                <c:pt idx="777">
                  <c:v>4.5832000000000019E-2</c:v>
                </c:pt>
                <c:pt idx="778">
                  <c:v>2.9803100000000012E-3</c:v>
                </c:pt>
                <c:pt idx="779">
                  <c:v>0</c:v>
                </c:pt>
                <c:pt idx="780">
                  <c:v>5.6508599999999985E-2</c:v>
                </c:pt>
                <c:pt idx="781">
                  <c:v>0.11573700000000002</c:v>
                </c:pt>
                <c:pt idx="782">
                  <c:v>2.6573100000000006E-2</c:v>
                </c:pt>
                <c:pt idx="783">
                  <c:v>5.2114700000000021E-2</c:v>
                </c:pt>
                <c:pt idx="784">
                  <c:v>9.3935700000000039E-3</c:v>
                </c:pt>
                <c:pt idx="785">
                  <c:v>3.4834000000000011E-3</c:v>
                </c:pt>
                <c:pt idx="786">
                  <c:v>0</c:v>
                </c:pt>
                <c:pt idx="787">
                  <c:v>0.87783400000000023</c:v>
                </c:pt>
                <c:pt idx="788">
                  <c:v>4.1627000000000001E-3</c:v>
                </c:pt>
                <c:pt idx="789">
                  <c:v>2.2064500000000001E-2</c:v>
                </c:pt>
                <c:pt idx="790">
                  <c:v>5.299060000000002E-2</c:v>
                </c:pt>
                <c:pt idx="791">
                  <c:v>0.13176399999999999</c:v>
                </c:pt>
                <c:pt idx="792">
                  <c:v>0</c:v>
                </c:pt>
                <c:pt idx="793">
                  <c:v>4.5730300000000022E-3</c:v>
                </c:pt>
                <c:pt idx="794">
                  <c:v>0.126609</c:v>
                </c:pt>
                <c:pt idx="795">
                  <c:v>2.8978500000000001E-2</c:v>
                </c:pt>
                <c:pt idx="796">
                  <c:v>0.10618500000000003</c:v>
                </c:pt>
                <c:pt idx="797">
                  <c:v>1.04894</c:v>
                </c:pt>
                <c:pt idx="798">
                  <c:v>3.6099200000000012E-2</c:v>
                </c:pt>
                <c:pt idx="799">
                  <c:v>6.5265500000000004E-2</c:v>
                </c:pt>
                <c:pt idx="800">
                  <c:v>4.9934600000000023E-2</c:v>
                </c:pt>
                <c:pt idx="801">
                  <c:v>2.4763799999999992E-2</c:v>
                </c:pt>
                <c:pt idx="802">
                  <c:v>4.5716100000000023E-2</c:v>
                </c:pt>
                <c:pt idx="803">
                  <c:v>2.3406E-2</c:v>
                </c:pt>
                <c:pt idx="804">
                  <c:v>3.2232400000000001E-2</c:v>
                </c:pt>
                <c:pt idx="805">
                  <c:v>4.7684800000000003E-3</c:v>
                </c:pt>
                <c:pt idx="806">
                  <c:v>0.23592299999999999</c:v>
                </c:pt>
                <c:pt idx="807">
                  <c:v>3.45974E-2</c:v>
                </c:pt>
                <c:pt idx="808">
                  <c:v>3.641859999999999</c:v>
                </c:pt>
                <c:pt idx="809">
                  <c:v>5.7612900000000022E-3</c:v>
                </c:pt>
                <c:pt idx="810">
                  <c:v>0.12296600000000005</c:v>
                </c:pt>
                <c:pt idx="811">
                  <c:v>2.2465800000000008E-2</c:v>
                </c:pt>
                <c:pt idx="812">
                  <c:v>0.20896200000000006</c:v>
                </c:pt>
                <c:pt idx="813">
                  <c:v>0.25766500000000003</c:v>
                </c:pt>
                <c:pt idx="814">
                  <c:v>0</c:v>
                </c:pt>
                <c:pt idx="815">
                  <c:v>0.35443000000000002</c:v>
                </c:pt>
                <c:pt idx="816">
                  <c:v>3.5102099999999997E-2</c:v>
                </c:pt>
                <c:pt idx="817">
                  <c:v>0.14302799999999999</c:v>
                </c:pt>
                <c:pt idx="818">
                  <c:v>1.4615599999999999E-2</c:v>
                </c:pt>
                <c:pt idx="819">
                  <c:v>0.68684699999999999</c:v>
                </c:pt>
                <c:pt idx="820">
                  <c:v>0.32667600000000013</c:v>
                </c:pt>
                <c:pt idx="821">
                  <c:v>2.0138799999999998E-2</c:v>
                </c:pt>
                <c:pt idx="822">
                  <c:v>0.37456000000000012</c:v>
                </c:pt>
                <c:pt idx="823">
                  <c:v>8.9606700000000039E-3</c:v>
                </c:pt>
                <c:pt idx="824">
                  <c:v>1.4156799999999996</c:v>
                </c:pt>
                <c:pt idx="825">
                  <c:v>1.0074599999999998</c:v>
                </c:pt>
                <c:pt idx="826">
                  <c:v>0.10571200000000003</c:v>
                </c:pt>
                <c:pt idx="827">
                  <c:v>9.1844900000000003</c:v>
                </c:pt>
                <c:pt idx="828">
                  <c:v>4.0545499999999984E-2</c:v>
                </c:pt>
                <c:pt idx="829">
                  <c:v>9.9580400000000069E-2</c:v>
                </c:pt>
                <c:pt idx="830">
                  <c:v>7.3387600000000025E-2</c:v>
                </c:pt>
                <c:pt idx="831">
                  <c:v>0.13312599999999997</c:v>
                </c:pt>
              </c:numCache>
            </c:numRef>
          </c:yVal>
        </c:ser>
        <c:axId val="237701760"/>
        <c:axId val="238109440"/>
      </c:scatterChart>
      <c:valAx>
        <c:axId val="237701760"/>
        <c:scaling>
          <c:logBase val="10"/>
          <c:orientation val="minMax"/>
          <c:min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qPCR Estimates</a:t>
                </a:r>
              </a:p>
            </c:rich>
          </c:tx>
          <c:layout/>
        </c:title>
        <c:numFmt formatCode="General" sourceLinked="1"/>
        <c:tickLblPos val="nextTo"/>
        <c:crossAx val="238109440"/>
        <c:crosses val="autoZero"/>
        <c:crossBetween val="midCat"/>
      </c:valAx>
      <c:valAx>
        <c:axId val="238109440"/>
        <c:scaling>
          <c:logBase val="10"/>
          <c:orientation val="minMax"/>
          <c:min val="1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err="1"/>
                  <a:t>IsoEM</a:t>
                </a:r>
                <a:r>
                  <a:rPr lang="en-US" dirty="0"/>
                  <a:t> </a:t>
                </a:r>
                <a:r>
                  <a:rPr lang="en-US" dirty="0" smtClean="0"/>
                  <a:t>Estimates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237701760"/>
        <c:crosses val="autoZero"/>
        <c:crossBetween val="midCat"/>
      </c:valAx>
    </c:plotArea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0616783814366675"/>
          <c:y val="0.18369088770180322"/>
          <c:w val="0.89383216185633285"/>
          <c:h val="0.73807000829225866"/>
        </c:manualLayout>
      </c:layout>
      <c:barChart>
        <c:barDir val="col"/>
        <c:grouping val="stacked"/>
        <c:ser>
          <c:idx val="0"/>
          <c:order val="0"/>
          <c:tx>
            <c:strRef>
              <c:f>'bowtie no correction'!$I$9</c:f>
              <c:strCache>
                <c:ptCount val="1"/>
                <c:pt idx="0">
                  <c:v>25th Perc</c:v>
                </c:pt>
              </c:strCache>
            </c:strRef>
          </c:tx>
          <c:spPr>
            <a:noFill/>
          </c:spPr>
          <c:dPt>
            <c:idx val="3"/>
            <c:spPr>
              <a:noFill/>
              <a:ln>
                <a:noFill/>
              </a:ln>
            </c:spPr>
          </c:dPt>
          <c:errBars>
            <c:errBarType val="minus"/>
            <c:errValType val="cust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'bowtie no correction'!$J$12:$P$12</c:f>
                <c:numCache>
                  <c:formatCode>General</c:formatCode>
                  <c:ptCount val="7"/>
                  <c:pt idx="0">
                    <c:v>5.104444674100006E-2</c:v>
                  </c:pt>
                  <c:pt idx="1">
                    <c:v>6.2299099776000011E-2</c:v>
                  </c:pt>
                  <c:pt idx="2">
                    <c:v>2.0493544617000047E-2</c:v>
                  </c:pt>
                  <c:pt idx="3">
                    <c:v>2.0130857184999976E-2</c:v>
                  </c:pt>
                  <c:pt idx="4">
                    <c:v>1.6513964906999964E-2</c:v>
                  </c:pt>
                  <c:pt idx="5">
                    <c:v>1.0335365352000079E-2</c:v>
                  </c:pt>
                  <c:pt idx="6">
                    <c:v>1.0181926166999974E-2</c:v>
                  </c:pt>
                </c:numCache>
              </c:numRef>
            </c:minus>
          </c:errBars>
          <c:cat>
            <c:strRef>
              <c:f>'bowtie no correction'!$J$8:$P$8</c:f>
              <c:strCache>
                <c:ptCount val="7"/>
                <c:pt idx="0">
                  <c:v>250k</c:v>
                </c:pt>
                <c:pt idx="1">
                  <c:v>500k</c:v>
                </c:pt>
                <c:pt idx="2">
                  <c:v>1M</c:v>
                </c:pt>
                <c:pt idx="3">
                  <c:v>2M </c:v>
                </c:pt>
                <c:pt idx="4">
                  <c:v>4M</c:v>
                </c:pt>
                <c:pt idx="5">
                  <c:v>7M</c:v>
                </c:pt>
                <c:pt idx="6">
                  <c:v>all</c:v>
                </c:pt>
              </c:strCache>
            </c:strRef>
          </c:cat>
          <c:val>
            <c:numRef>
              <c:f>'bowtie no correction'!$J$9:$P$9</c:f>
              <c:numCache>
                <c:formatCode>General</c:formatCode>
                <c:ptCount val="7"/>
                <c:pt idx="0">
                  <c:v>0.71165252402500001</c:v>
                </c:pt>
                <c:pt idx="1">
                  <c:v>0.72016608787599978</c:v>
                </c:pt>
                <c:pt idx="2">
                  <c:v>0.72048011372099996</c:v>
                </c:pt>
                <c:pt idx="3">
                  <c:v>0.72373642852900022</c:v>
                </c:pt>
                <c:pt idx="4">
                  <c:v>0.72502840819600012</c:v>
                </c:pt>
                <c:pt idx="5">
                  <c:v>0.72663860976100003</c:v>
                </c:pt>
                <c:pt idx="6">
                  <c:v>0.72720643969600018</c:v>
                </c:pt>
              </c:numCache>
            </c:numRef>
          </c:val>
        </c:ser>
        <c:ser>
          <c:idx val="1"/>
          <c:order val="1"/>
          <c:tx>
            <c:strRef>
              <c:f>'bowtie no correction'!$I$10</c:f>
              <c:strCache>
                <c:ptCount val="1"/>
                <c:pt idx="0">
                  <c:v>50th Perc</c:v>
                </c:pt>
              </c:strCache>
            </c:strRef>
          </c:tx>
          <c:cat>
            <c:strRef>
              <c:f>'bowtie no correction'!$J$8:$P$8</c:f>
              <c:strCache>
                <c:ptCount val="7"/>
                <c:pt idx="0">
                  <c:v>250k</c:v>
                </c:pt>
                <c:pt idx="1">
                  <c:v>500k</c:v>
                </c:pt>
                <c:pt idx="2">
                  <c:v>1M</c:v>
                </c:pt>
                <c:pt idx="3">
                  <c:v>2M </c:v>
                </c:pt>
                <c:pt idx="4">
                  <c:v>4M</c:v>
                </c:pt>
                <c:pt idx="5">
                  <c:v>7M</c:v>
                </c:pt>
                <c:pt idx="6">
                  <c:v>all</c:v>
                </c:pt>
              </c:strCache>
            </c:strRef>
          </c:cat>
          <c:val>
            <c:numRef>
              <c:f>'bowtie no correction'!$J$10:$P$10</c:f>
              <c:numCache>
                <c:formatCode>General</c:formatCode>
                <c:ptCount val="7"/>
                <c:pt idx="0">
                  <c:v>4.5457771999999376E-3</c:v>
                </c:pt>
                <c:pt idx="1">
                  <c:v>4.0127862930000591E-3</c:v>
                </c:pt>
                <c:pt idx="2">
                  <c:v>5.5295381230000568E-3</c:v>
                </c:pt>
                <c:pt idx="3">
                  <c:v>2.8135311120000015E-3</c:v>
                </c:pt>
                <c:pt idx="4">
                  <c:v>2.5140593250000398E-3</c:v>
                </c:pt>
                <c:pt idx="5">
                  <c:v>2.8303464800005784E-4</c:v>
                </c:pt>
                <c:pt idx="6">
                  <c:v>1.2450887299997337E-4</c:v>
                </c:pt>
              </c:numCache>
            </c:numRef>
          </c:val>
        </c:ser>
        <c:ser>
          <c:idx val="2"/>
          <c:order val="2"/>
          <c:tx>
            <c:strRef>
              <c:f>'bowtie no correction'!$I$11</c:f>
              <c:strCache>
                <c:ptCount val="1"/>
                <c:pt idx="0">
                  <c:v>75th Perc</c:v>
                </c:pt>
              </c:strCache>
            </c:strRef>
          </c:tx>
          <c:errBars>
            <c:errBarType val="plus"/>
            <c:errValType val="cust"/>
            <c:plus>
              <c:numRef>
                <c:f>'bowtie no correction'!$J$13:$P$13</c:f>
                <c:numCache>
                  <c:formatCode>General</c:formatCode>
                  <c:ptCount val="7"/>
                  <c:pt idx="0">
                    <c:v>1.7570558966999883E-2</c:v>
                  </c:pt>
                  <c:pt idx="1">
                    <c:v>4.4952370709998597E-3</c:v>
                  </c:pt>
                  <c:pt idx="2">
                    <c:v>1.2853012269999908E-3</c:v>
                  </c:pt>
                  <c:pt idx="3">
                    <c:v>4.3510606400021289E-4</c:v>
                  </c:pt>
                  <c:pt idx="4">
                    <c:v>9.4377647999999202E-4</c:v>
                  </c:pt>
                  <c:pt idx="5">
                    <c:v>3.5012790499999746E-4</c:v>
                  </c:pt>
                  <c:pt idx="6">
                    <c:v>5.4646399999969133E-5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'bowtie no correction'!$J$8:$P$8</c:f>
              <c:strCache>
                <c:ptCount val="7"/>
                <c:pt idx="0">
                  <c:v>250k</c:v>
                </c:pt>
                <c:pt idx="1">
                  <c:v>500k</c:v>
                </c:pt>
                <c:pt idx="2">
                  <c:v>1M</c:v>
                </c:pt>
                <c:pt idx="3">
                  <c:v>2M </c:v>
                </c:pt>
                <c:pt idx="4">
                  <c:v>4M</c:v>
                </c:pt>
                <c:pt idx="5">
                  <c:v>7M</c:v>
                </c:pt>
                <c:pt idx="6">
                  <c:v>all</c:v>
                </c:pt>
              </c:strCache>
            </c:strRef>
          </c:cat>
          <c:val>
            <c:numRef>
              <c:f>'bowtie no correction'!$J$11:$P$11</c:f>
              <c:numCache>
                <c:formatCode>General</c:formatCode>
                <c:ptCount val="7"/>
                <c:pt idx="0">
                  <c:v>8.6615225440001033E-3</c:v>
                </c:pt>
                <c:pt idx="1">
                  <c:v>7.8331287599999778E-3</c:v>
                </c:pt>
                <c:pt idx="2">
                  <c:v>9.531571924999982E-3</c:v>
                </c:pt>
                <c:pt idx="3">
                  <c:v>6.8384575199998974E-3</c:v>
                </c:pt>
                <c:pt idx="4">
                  <c:v>2.7884373150000048E-3</c:v>
                </c:pt>
                <c:pt idx="5">
                  <c:v>2.168917014999884E-3</c:v>
                </c:pt>
                <c:pt idx="6">
                  <c:v>1.7015509870000889E-3</c:v>
                </c:pt>
              </c:numCache>
            </c:numRef>
          </c:val>
        </c:ser>
        <c:overlap val="100"/>
        <c:axId val="249001472"/>
        <c:axId val="249003392"/>
      </c:barChart>
      <c:catAx>
        <c:axId val="2490014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Number of Reads</a:t>
                </a:r>
              </a:p>
            </c:rich>
          </c:tx>
          <c:layout/>
        </c:title>
        <c:tickLblPos val="nextTo"/>
        <c:crossAx val="249003392"/>
        <c:crosses val="autoZero"/>
        <c:auto val="1"/>
        <c:lblAlgn val="ctr"/>
        <c:lblOffset val="100"/>
      </c:catAx>
      <c:valAx>
        <c:axId val="249003392"/>
        <c:scaling>
          <c:orientation val="minMax"/>
          <c:max val="1"/>
          <c:min val="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800"/>
                </a:pPr>
                <a:r>
                  <a:rPr lang="en-US" sz="1800"/>
                  <a:t>R</a:t>
                </a:r>
                <a:r>
                  <a:rPr lang="en-US" sz="1800" baseline="30000"/>
                  <a:t>2</a:t>
                </a:r>
              </a:p>
            </c:rich>
          </c:tx>
          <c:layout/>
        </c:title>
        <c:numFmt formatCode="General" sourceLinked="1"/>
        <c:tickLblPos val="nextTo"/>
        <c:crossAx val="249001472"/>
        <c:crosses val="autoZero"/>
        <c:crossBetween val="between"/>
      </c:valAx>
    </c:plotArea>
    <c:plotVisOnly val="1"/>
    <c:dispBlanksAs val="gap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9.1237636180124815E-2"/>
          <c:y val="0.17351056393751288"/>
          <c:w val="0.90876236381987519"/>
          <c:h val="0.72496141808228165"/>
        </c:manualLayout>
      </c:layout>
      <c:barChart>
        <c:barDir val="col"/>
        <c:grouping val="stacked"/>
        <c:ser>
          <c:idx val="0"/>
          <c:order val="0"/>
          <c:spPr>
            <a:noFill/>
          </c:spPr>
          <c:errBars>
            <c:errBarType val="minus"/>
            <c:errValType val="cust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'bowtie no correction'!$J$30:$P$30</c:f>
                <c:numCache>
                  <c:formatCode>General</c:formatCode>
                  <c:ptCount val="7"/>
                  <c:pt idx="0">
                    <c:v>3.6896674415999989E-2</c:v>
                  </c:pt>
                  <c:pt idx="1">
                    <c:v>4.7252732166000011E-2</c:v>
                  </c:pt>
                  <c:pt idx="2">
                    <c:v>5.4624439584000102E-2</c:v>
                  </c:pt>
                  <c:pt idx="3">
                    <c:v>4.3698912009750068E-2</c:v>
                  </c:pt>
                  <c:pt idx="4">
                    <c:v>4.3707718907249907E-2</c:v>
                  </c:pt>
                  <c:pt idx="5">
                    <c:v>3.9819140156250002E-2</c:v>
                  </c:pt>
                  <c:pt idx="6">
                    <c:v>3.739909765500006E-2</c:v>
                  </c:pt>
                </c:numCache>
              </c:numRef>
            </c:minus>
          </c:errBars>
          <c:cat>
            <c:strRef>
              <c:f>'bowtie no correction'!$J$26:$P$26</c:f>
              <c:strCache>
                <c:ptCount val="7"/>
                <c:pt idx="0">
                  <c:v>250k</c:v>
                </c:pt>
                <c:pt idx="1">
                  <c:v>500k</c:v>
                </c:pt>
                <c:pt idx="2">
                  <c:v>1M</c:v>
                </c:pt>
                <c:pt idx="3">
                  <c:v>2M </c:v>
                </c:pt>
                <c:pt idx="4">
                  <c:v>4M</c:v>
                </c:pt>
                <c:pt idx="5">
                  <c:v>7M</c:v>
                </c:pt>
                <c:pt idx="6">
                  <c:v>all</c:v>
                </c:pt>
              </c:strCache>
            </c:strRef>
          </c:cat>
          <c:val>
            <c:numRef>
              <c:f>'bowtie no correction'!$J$27:$P$27</c:f>
              <c:numCache>
                <c:formatCode>General</c:formatCode>
                <c:ptCount val="7"/>
                <c:pt idx="0">
                  <c:v>0.77129254137699998</c:v>
                </c:pt>
                <c:pt idx="1">
                  <c:v>0.78545846988699963</c:v>
                </c:pt>
                <c:pt idx="2">
                  <c:v>0.8005019437480001</c:v>
                </c:pt>
                <c:pt idx="3">
                  <c:v>0.80318676020574986</c:v>
                </c:pt>
                <c:pt idx="4">
                  <c:v>0.8005363805882495</c:v>
                </c:pt>
                <c:pt idx="5">
                  <c:v>0.80042115578124973</c:v>
                </c:pt>
                <c:pt idx="6">
                  <c:v>0.79603312967099982</c:v>
                </c:pt>
              </c:numCache>
            </c:numRef>
          </c:val>
        </c:ser>
        <c:ser>
          <c:idx val="1"/>
          <c:order val="1"/>
          <c:cat>
            <c:strRef>
              <c:f>'bowtie no correction'!$J$26:$P$26</c:f>
              <c:strCache>
                <c:ptCount val="7"/>
                <c:pt idx="0">
                  <c:v>250k</c:v>
                </c:pt>
                <c:pt idx="1">
                  <c:v>500k</c:v>
                </c:pt>
                <c:pt idx="2">
                  <c:v>1M</c:v>
                </c:pt>
                <c:pt idx="3">
                  <c:v>2M </c:v>
                </c:pt>
                <c:pt idx="4">
                  <c:v>4M</c:v>
                </c:pt>
                <c:pt idx="5">
                  <c:v>7M</c:v>
                </c:pt>
                <c:pt idx="6">
                  <c:v>all</c:v>
                </c:pt>
              </c:strCache>
            </c:strRef>
          </c:cat>
          <c:val>
            <c:numRef>
              <c:f>'bowtie no correction'!$J$28:$P$28</c:f>
              <c:numCache>
                <c:formatCode>General</c:formatCode>
                <c:ptCount val="7"/>
                <c:pt idx="0">
                  <c:v>2.9514276691000041E-2</c:v>
                </c:pt>
                <c:pt idx="1">
                  <c:v>2.1750538490999952E-2</c:v>
                </c:pt>
                <c:pt idx="2">
                  <c:v>1.859184393699986E-2</c:v>
                </c:pt>
                <c:pt idx="3">
                  <c:v>1.8717990266749807E-2</c:v>
                </c:pt>
                <c:pt idx="4">
                  <c:v>2.3888758285750107E-2</c:v>
                </c:pt>
                <c:pt idx="5">
                  <c:v>2.4849843420749942E-2</c:v>
                </c:pt>
                <c:pt idx="6">
                  <c:v>3.1970061947499975E-2</c:v>
                </c:pt>
              </c:numCache>
            </c:numRef>
          </c:val>
        </c:ser>
        <c:ser>
          <c:idx val="2"/>
          <c:order val="2"/>
          <c:errBars>
            <c:errBarType val="plus"/>
            <c:errValType val="cust"/>
            <c:plus>
              <c:numRef>
                <c:f>'bowtie no correction'!$J$31:$P$31</c:f>
                <c:numCache>
                  <c:formatCode>General</c:formatCode>
                  <c:ptCount val="7"/>
                  <c:pt idx="0">
                    <c:v>6.4993621440000478E-3</c:v>
                  </c:pt>
                  <c:pt idx="1">
                    <c:v>4.9345245847499681E-3</c:v>
                  </c:pt>
                  <c:pt idx="2">
                    <c:v>4.4358005227499459E-3</c:v>
                  </c:pt>
                  <c:pt idx="3">
                    <c:v>1.5227808840000421E-3</c:v>
                  </c:pt>
                  <c:pt idx="4">
                    <c:v>7.5613943475005851E-4</c:v>
                  </c:pt>
                  <c:pt idx="5">
                    <c:v>2.2830106574989211E-4</c:v>
                  </c:pt>
                  <c:pt idx="6">
                    <c:v>2.5024449375010693E-4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'bowtie no correction'!$J$26:$P$26</c:f>
              <c:strCache>
                <c:ptCount val="7"/>
                <c:pt idx="0">
                  <c:v>250k</c:v>
                </c:pt>
                <c:pt idx="1">
                  <c:v>500k</c:v>
                </c:pt>
                <c:pt idx="2">
                  <c:v>1M</c:v>
                </c:pt>
                <c:pt idx="3">
                  <c:v>2M </c:v>
                </c:pt>
                <c:pt idx="4">
                  <c:v>4M</c:v>
                </c:pt>
                <c:pt idx="5">
                  <c:v>7M</c:v>
                </c:pt>
                <c:pt idx="6">
                  <c:v>all</c:v>
                </c:pt>
              </c:strCache>
            </c:strRef>
          </c:cat>
          <c:val>
            <c:numRef>
              <c:f>'bowtie no correction'!$J$29:$P$29</c:f>
              <c:numCache>
                <c:formatCode>General</c:formatCode>
                <c:ptCount val="7"/>
                <c:pt idx="0">
                  <c:v>7.1477256290000115E-3</c:v>
                </c:pt>
                <c:pt idx="1">
                  <c:v>1.2888973006250141E-2</c:v>
                </c:pt>
                <c:pt idx="2">
                  <c:v>1.7863357532500461E-3</c:v>
                </c:pt>
                <c:pt idx="3">
                  <c:v>5.0801988195001719E-3</c:v>
                </c:pt>
                <c:pt idx="4">
                  <c:v>6.2654362602498886E-3</c:v>
                </c:pt>
                <c:pt idx="5">
                  <c:v>5.2691459572500321E-3</c:v>
                </c:pt>
                <c:pt idx="6">
                  <c:v>2.9963333287499356E-3</c:v>
                </c:pt>
              </c:numCache>
            </c:numRef>
          </c:val>
        </c:ser>
        <c:overlap val="100"/>
        <c:axId val="255681280"/>
        <c:axId val="255683200"/>
      </c:barChart>
      <c:catAx>
        <c:axId val="2556812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Number</a:t>
                </a:r>
                <a:r>
                  <a:rPr lang="en-US" sz="1400" baseline="0"/>
                  <a:t> of Reads</a:t>
                </a:r>
                <a:endParaRPr lang="en-US" sz="1400"/>
              </a:p>
            </c:rich>
          </c:tx>
          <c:layout/>
        </c:title>
        <c:tickLblPos val="nextTo"/>
        <c:crossAx val="255683200"/>
        <c:crosses val="autoZero"/>
        <c:auto val="1"/>
        <c:lblAlgn val="ctr"/>
        <c:lblOffset val="100"/>
      </c:catAx>
      <c:valAx>
        <c:axId val="255683200"/>
        <c:scaling>
          <c:orientation val="minMax"/>
          <c:max val="1"/>
          <c:min val="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800"/>
                </a:pPr>
                <a:r>
                  <a:rPr lang="en-US" sz="1800"/>
                  <a:t>R</a:t>
                </a:r>
                <a:r>
                  <a:rPr lang="en-US" sz="1800" baseline="30000"/>
                  <a:t>2</a:t>
                </a:r>
              </a:p>
            </c:rich>
          </c:tx>
          <c:layout/>
        </c:title>
        <c:numFmt formatCode="General" sourceLinked="1"/>
        <c:tickLblPos val="nextTo"/>
        <c:crossAx val="255681280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1"/>
          <c:order val="1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0000"/>
            </a:solidFill>
          </c:spPr>
          <c:dPt>
            <c:idx val="2"/>
            <c:spPr>
              <a:solidFill>
                <a:srgbClr val="92D050"/>
              </a:solidFill>
            </c:spPr>
          </c:dPt>
          <c:cat>
            <c:numRef>
              <c:f>Sheet1!$A$2:$A$14</c:f>
              <c:numCache>
                <c:formatCode>General</c:formatCode>
                <c:ptCount val="13"/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24</c:v>
                </c:pt>
                <c:pt idx="6">
                  <c:v>32</c:v>
                </c:pt>
                <c:pt idx="7">
                  <c:v>24</c:v>
                </c:pt>
                <c:pt idx="8">
                  <c:v>16</c:v>
                </c:pt>
                <c:pt idx="9">
                  <c:v>8</c:v>
                </c:pt>
                <c:pt idx="10">
                  <c:v>4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0000"/>
            </a:solidFill>
          </c:spPr>
          <c:dPt>
            <c:idx val="2"/>
            <c:spPr>
              <a:solidFill>
                <a:srgbClr val="92D050"/>
              </a:solidFill>
            </c:spPr>
          </c:dPt>
          <c:cat>
            <c:numRef>
              <c:f>Sheet1!$A$2:$A$14</c:f>
              <c:numCache>
                <c:formatCode>General</c:formatCode>
                <c:ptCount val="13"/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24</c:v>
                </c:pt>
                <c:pt idx="6">
                  <c:v>32</c:v>
                </c:pt>
                <c:pt idx="7">
                  <c:v>24</c:v>
                </c:pt>
                <c:pt idx="8">
                  <c:v>16</c:v>
                </c:pt>
                <c:pt idx="9">
                  <c:v>8</c:v>
                </c:pt>
                <c:pt idx="10">
                  <c:v>4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</c:ser>
        <c:gapWidth val="41"/>
        <c:axId val="257798912"/>
        <c:axId val="257800448"/>
      </c:barChart>
      <c:catAx>
        <c:axId val="257798912"/>
        <c:scaling>
          <c:orientation val="minMax"/>
        </c:scaling>
        <c:axPos val="b"/>
        <c:numFmt formatCode="General" sourceLinked="1"/>
        <c:tickLblPos val="nextTo"/>
        <c:spPr>
          <a:ln w="25400">
            <a:solidFill>
              <a:schemeClr val="tx1"/>
            </a:solidFill>
          </a:ln>
        </c:spPr>
        <c:crossAx val="257800448"/>
        <c:crossesAt val="0"/>
        <c:auto val="1"/>
        <c:lblAlgn val="ctr"/>
        <c:lblOffset val="100"/>
      </c:catAx>
      <c:valAx>
        <c:axId val="257800448"/>
        <c:scaling>
          <c:orientation val="minMax"/>
        </c:scaling>
        <c:axPos val="l"/>
        <c:numFmt formatCode="General" sourceLinked="1"/>
        <c:majorTickMark val="none"/>
        <c:tickLblPos val="none"/>
        <c:spPr>
          <a:solidFill>
            <a:schemeClr val="tx1"/>
          </a:solidFill>
          <a:ln w="25400">
            <a:solidFill>
              <a:schemeClr val="tx1"/>
            </a:solidFill>
          </a:ln>
        </c:spPr>
        <c:crossAx val="2577989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Pt>
            <c:idx val="4"/>
            <c:spPr>
              <a:solidFill>
                <a:srgbClr val="00B050"/>
              </a:solidFill>
            </c:spPr>
          </c:dPt>
          <c:dPt>
            <c:idx val="5"/>
            <c:spPr>
              <a:solidFill>
                <a:srgbClr val="00B050"/>
              </a:solidFill>
            </c:spPr>
          </c:dPt>
          <c:dPt>
            <c:idx val="6"/>
            <c:spPr>
              <a:solidFill>
                <a:srgbClr val="00B050"/>
              </a:solidFill>
            </c:spPr>
          </c:dPt>
          <c:dPt>
            <c:idx val="7"/>
            <c:spPr>
              <a:solidFill>
                <a:srgbClr val="00B050"/>
              </a:solidFill>
            </c:spPr>
          </c:dPt>
          <c:dPt>
            <c:idx val="8"/>
            <c:spPr>
              <a:solidFill>
                <a:srgbClr val="00B050"/>
              </a:solidFill>
            </c:spPr>
          </c:dPt>
          <c:dPt>
            <c:idx val="9"/>
            <c:spPr>
              <a:solidFill>
                <a:srgbClr val="00B050"/>
              </a:solidFill>
            </c:spPr>
          </c:dPt>
          <c:cat>
            <c:numRef>
              <c:f>Sheet1!$A$2:$A$14</c:f>
              <c:numCache>
                <c:formatCode>General</c:formatCode>
                <c:ptCount val="13"/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24</c:v>
                </c:pt>
                <c:pt idx="6">
                  <c:v>32</c:v>
                </c:pt>
                <c:pt idx="7">
                  <c:v>24</c:v>
                </c:pt>
                <c:pt idx="8">
                  <c:v>16</c:v>
                </c:pt>
                <c:pt idx="9">
                  <c:v>8</c:v>
                </c:pt>
                <c:pt idx="10">
                  <c:v>4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</c:ser>
        <c:gapWidth val="41"/>
        <c:axId val="258000768"/>
        <c:axId val="258002304"/>
      </c:barChart>
      <c:catAx>
        <c:axId val="258000768"/>
        <c:scaling>
          <c:orientation val="minMax"/>
        </c:scaling>
        <c:axPos val="b"/>
        <c:numFmt formatCode="General" sourceLinked="1"/>
        <c:tickLblPos val="nextTo"/>
        <c:spPr>
          <a:ln w="25400">
            <a:solidFill>
              <a:schemeClr val="tx1"/>
            </a:solidFill>
          </a:ln>
        </c:spPr>
        <c:crossAx val="258002304"/>
        <c:crossesAt val="0"/>
        <c:auto val="1"/>
        <c:lblAlgn val="ctr"/>
        <c:lblOffset val="100"/>
      </c:catAx>
      <c:valAx>
        <c:axId val="258002304"/>
        <c:scaling>
          <c:orientation val="minMax"/>
        </c:scaling>
        <c:axPos val="l"/>
        <c:numFmt formatCode="General" sourceLinked="1"/>
        <c:majorTickMark val="none"/>
        <c:tickLblPos val="none"/>
        <c:spPr>
          <a:solidFill>
            <a:schemeClr val="tx1"/>
          </a:solidFill>
          <a:ln w="25400">
            <a:solidFill>
              <a:schemeClr val="tx1"/>
            </a:solidFill>
          </a:ln>
        </c:spPr>
        <c:crossAx val="25800076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92D050"/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dPt>
            <c:idx val="4"/>
            <c:spPr>
              <a:solidFill>
                <a:srgbClr val="92D050"/>
              </a:solidFill>
            </c:spPr>
          </c:dPt>
          <c:dPt>
            <c:idx val="5"/>
            <c:spPr>
              <a:solidFill>
                <a:srgbClr val="92D050"/>
              </a:solidFill>
            </c:spPr>
          </c:dPt>
          <c:cat>
            <c:numRef>
              <c:f>Sheet1!$A$2:$A$14</c:f>
              <c:numCache>
                <c:formatCode>General</c:formatCode>
                <c:ptCount val="13"/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24</c:v>
                </c:pt>
                <c:pt idx="6">
                  <c:v>32</c:v>
                </c:pt>
                <c:pt idx="7">
                  <c:v>24</c:v>
                </c:pt>
                <c:pt idx="8">
                  <c:v>16</c:v>
                </c:pt>
                <c:pt idx="9">
                  <c:v>8</c:v>
                </c:pt>
                <c:pt idx="10">
                  <c:v>4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</c:ser>
        <c:gapWidth val="41"/>
        <c:axId val="258212992"/>
        <c:axId val="258214528"/>
      </c:barChart>
      <c:catAx>
        <c:axId val="258212992"/>
        <c:scaling>
          <c:orientation val="minMax"/>
        </c:scaling>
        <c:axPos val="b"/>
        <c:numFmt formatCode="General" sourceLinked="1"/>
        <c:tickLblPos val="nextTo"/>
        <c:spPr>
          <a:ln w="25400">
            <a:solidFill>
              <a:schemeClr val="tx1"/>
            </a:solidFill>
          </a:ln>
        </c:spPr>
        <c:crossAx val="258214528"/>
        <c:crossesAt val="0"/>
        <c:auto val="1"/>
        <c:lblAlgn val="ctr"/>
        <c:lblOffset val="100"/>
      </c:catAx>
      <c:valAx>
        <c:axId val="258214528"/>
        <c:scaling>
          <c:orientation val="minMax"/>
        </c:scaling>
        <c:axPos val="l"/>
        <c:numFmt formatCode="General" sourceLinked="1"/>
        <c:majorTickMark val="none"/>
        <c:tickLblPos val="none"/>
        <c:spPr>
          <a:solidFill>
            <a:schemeClr val="tx1"/>
          </a:solidFill>
          <a:ln w="25400">
            <a:solidFill>
              <a:schemeClr val="tx1"/>
            </a:solidFill>
          </a:ln>
        </c:spPr>
        <c:crossAx val="2582129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spPr>
            <a:noFill/>
          </c:spPr>
          <c:errBars>
            <c:errBarType val="minus"/>
            <c:errValType val="cust"/>
            <c:plus>
              <c:numLit>
                <c:formatCode>General</c:formatCode>
                <c:ptCount val="1"/>
                <c:pt idx="0">
                  <c:v>1</c:v>
                </c:pt>
              </c:numLit>
            </c:plus>
            <c:minus>
              <c:numRef>
                <c:f>'mean 234 sd 25 no correction'!$G$27:$J$27</c:f>
                <c:numCache>
                  <c:formatCode>General</c:formatCode>
                  <c:ptCount val="4"/>
                  <c:pt idx="0">
                    <c:v>4.353589500000199E-4</c:v>
                  </c:pt>
                  <c:pt idx="1">
                    <c:v>2.46941283795E-2</c:v>
                  </c:pt>
                  <c:pt idx="2">
                    <c:v>7.5982866974999563E-3</c:v>
                  </c:pt>
                  <c:pt idx="3">
                    <c:v>3.1605750412500015E-2</c:v>
                  </c:pt>
                </c:numCache>
              </c:numRef>
            </c:minus>
          </c:errBars>
          <c:cat>
            <c:strRef>
              <c:f>'mean 234 sd 25 no correction'!$G$23:$J$23</c:f>
              <c:strCache>
                <c:ptCount val="4"/>
                <c:pt idx="0">
                  <c:v>IsoEM HBR</c:v>
                </c:pt>
                <c:pt idx="1">
                  <c:v>Cufflinks HBR</c:v>
                </c:pt>
                <c:pt idx="2">
                  <c:v>IsoEM UHR</c:v>
                </c:pt>
                <c:pt idx="3">
                  <c:v>Cufflinks UHR</c:v>
                </c:pt>
              </c:strCache>
            </c:strRef>
          </c:cat>
          <c:val>
            <c:numRef>
              <c:f>'mean 234 sd 25 no correction'!$G$24:$J$24</c:f>
              <c:numCache>
                <c:formatCode>General</c:formatCode>
                <c:ptCount val="4"/>
                <c:pt idx="0">
                  <c:v>0.72870985105000063</c:v>
                </c:pt>
                <c:pt idx="1">
                  <c:v>0.12505320040449999</c:v>
                </c:pt>
                <c:pt idx="2">
                  <c:v>0.4767369806665</c:v>
                </c:pt>
                <c:pt idx="3">
                  <c:v>0.26949995994850001</c:v>
                </c:pt>
              </c:numCache>
            </c:numRef>
          </c:val>
        </c:ser>
        <c:ser>
          <c:idx val="1"/>
          <c:order val="1"/>
          <c:cat>
            <c:strRef>
              <c:f>'mean 234 sd 25 no correction'!$G$23:$J$23</c:f>
              <c:strCache>
                <c:ptCount val="4"/>
                <c:pt idx="0">
                  <c:v>IsoEM HBR</c:v>
                </c:pt>
                <c:pt idx="1">
                  <c:v>Cufflinks HBR</c:v>
                </c:pt>
                <c:pt idx="2">
                  <c:v>IsoEM UHR</c:v>
                </c:pt>
                <c:pt idx="3">
                  <c:v>Cufflinks UHR</c:v>
                </c:pt>
              </c:strCache>
            </c:strRef>
          </c:cat>
          <c:val>
            <c:numRef>
              <c:f>'mean 234 sd 25 no correction'!$G$25:$J$25</c:f>
              <c:numCache>
                <c:formatCode>General</c:formatCode>
                <c:ptCount val="4"/>
                <c:pt idx="0">
                  <c:v>3.4133811140000252E-3</c:v>
                </c:pt>
                <c:pt idx="1">
                  <c:v>6.2261773996499993E-2</c:v>
                </c:pt>
                <c:pt idx="2">
                  <c:v>1.0105522414499917E-2</c:v>
                </c:pt>
                <c:pt idx="3">
                  <c:v>3.8563891276499951E-2</c:v>
                </c:pt>
              </c:numCache>
            </c:numRef>
          </c:val>
        </c:ser>
        <c:ser>
          <c:idx val="2"/>
          <c:order val="2"/>
          <c:errBars>
            <c:errBarType val="plus"/>
            <c:errValType val="cust"/>
            <c:plus>
              <c:numRef>
                <c:f>'mean 234 sd 25 no correction'!$G$28:$J$28</c:f>
                <c:numCache>
                  <c:formatCode>General</c:formatCode>
                  <c:ptCount val="4"/>
                  <c:pt idx="0">
                    <c:v>5.4021990400000578E-3</c:v>
                  </c:pt>
                  <c:pt idx="1">
                    <c:v>5.1720871765000009E-3</c:v>
                  </c:pt>
                  <c:pt idx="2">
                    <c:v>4.9948555720000206E-3</c:v>
                  </c:pt>
                  <c:pt idx="3">
                    <c:v>9.4179215599993248E-4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'mean 234 sd 25 no correction'!$G$23:$J$23</c:f>
              <c:strCache>
                <c:ptCount val="4"/>
                <c:pt idx="0">
                  <c:v>IsoEM HBR</c:v>
                </c:pt>
                <c:pt idx="1">
                  <c:v>Cufflinks HBR</c:v>
                </c:pt>
                <c:pt idx="2">
                  <c:v>IsoEM UHR</c:v>
                </c:pt>
                <c:pt idx="3">
                  <c:v>Cufflinks UHR</c:v>
                </c:pt>
              </c:strCache>
            </c:strRef>
          </c:cat>
          <c:val>
            <c:numRef>
              <c:f>'mean 234 sd 25 no correction'!$G$26:$J$26</c:f>
              <c:numCache>
                <c:formatCode>General</c:formatCode>
                <c:ptCount val="4"/>
                <c:pt idx="0">
                  <c:v>9.7587447320000072E-3</c:v>
                </c:pt>
                <c:pt idx="1">
                  <c:v>2.6618377991500006E-2</c:v>
                </c:pt>
                <c:pt idx="2">
                  <c:v>6.9700665160000218E-3</c:v>
                </c:pt>
                <c:pt idx="3">
                  <c:v>4.7074868200000482E-3</c:v>
                </c:pt>
              </c:numCache>
            </c:numRef>
          </c:val>
        </c:ser>
        <c:overlap val="100"/>
        <c:axId val="53516928"/>
        <c:axId val="54056064"/>
      </c:barChart>
      <c:catAx>
        <c:axId val="53516928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54056064"/>
        <c:crosses val="autoZero"/>
        <c:auto val="1"/>
        <c:lblAlgn val="ctr"/>
        <c:lblOffset val="100"/>
      </c:catAx>
      <c:valAx>
        <c:axId val="5405606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/>
                  <a:t>R</a:t>
                </a:r>
                <a:r>
                  <a:rPr lang="en-US" sz="1800" baseline="30000" dirty="0"/>
                  <a:t>2</a:t>
                </a:r>
                <a:r>
                  <a:rPr lang="en-US" sz="1800" dirty="0"/>
                  <a:t> for </a:t>
                </a:r>
                <a:r>
                  <a:rPr lang="en-US" sz="1800" dirty="0" err="1"/>
                  <a:t>IsoEM</a:t>
                </a:r>
                <a:r>
                  <a:rPr lang="en-US" sz="1800" dirty="0"/>
                  <a:t>/</a:t>
                </a:r>
                <a:r>
                  <a:rPr lang="en-US" sz="1800" dirty="0" err="1"/>
                  <a:t>Ccufflinks</a:t>
                </a:r>
                <a:r>
                  <a:rPr lang="en-US" sz="1800" baseline="0" dirty="0"/>
                  <a:t> Estimates </a:t>
                </a:r>
                <a:r>
                  <a:rPr lang="en-US" sz="1800" baseline="0" dirty="0" err="1"/>
                  <a:t>vs</a:t>
                </a:r>
                <a:r>
                  <a:rPr lang="en-US" sz="1800" baseline="0" dirty="0"/>
                  <a:t> </a:t>
                </a:r>
                <a:r>
                  <a:rPr lang="en-US" sz="1800" baseline="0" dirty="0" err="1" smtClean="0"/>
                  <a:t>qPCR</a:t>
                </a:r>
                <a:endParaRPr lang="en-US" sz="1800" dirty="0"/>
              </a:p>
            </c:rich>
          </c:tx>
          <c:layout/>
        </c:title>
        <c:numFmt formatCode="General" sourceLinked="1"/>
        <c:tickLblPos val="nextTo"/>
        <c:crossAx val="53516928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Cufflinks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'hbr-GOG-139_281-qPCR-cuff-estim'!$C$1</c:f>
              <c:strCache>
                <c:ptCount val="1"/>
                <c:pt idx="0">
                  <c:v>Cuff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trendlineLbl>
              <c:layout>
                <c:manualLayout>
                  <c:x val="9.8642388451443574E-2"/>
                  <c:y val="0.2953331875182269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800"/>
                  </a:pPr>
                  <a:endParaRPr lang="en-US"/>
                </a:p>
              </c:txPr>
            </c:trendlineLbl>
          </c:trendline>
          <c:xVal>
            <c:numRef>
              <c:f>'hbr-GOG-139_281-qPCR-cuff-estim'!$B$2:$B$833</c:f>
              <c:numCache>
                <c:formatCode>General</c:formatCode>
                <c:ptCount val="832"/>
                <c:pt idx="0">
                  <c:v>3.1040600000000008E-2</c:v>
                </c:pt>
                <c:pt idx="1">
                  <c:v>7.1765700000000002E-2</c:v>
                </c:pt>
                <c:pt idx="2">
                  <c:v>0.21821200000000007</c:v>
                </c:pt>
                <c:pt idx="3">
                  <c:v>0.44741900000000001</c:v>
                </c:pt>
                <c:pt idx="4">
                  <c:v>0.22232499999999997</c:v>
                </c:pt>
                <c:pt idx="5">
                  <c:v>0.91339099999999973</c:v>
                </c:pt>
                <c:pt idx="6">
                  <c:v>1.10141</c:v>
                </c:pt>
                <c:pt idx="7">
                  <c:v>9.1121500000000038E-4</c:v>
                </c:pt>
                <c:pt idx="8">
                  <c:v>8.0194000000000043E-2</c:v>
                </c:pt>
                <c:pt idx="9">
                  <c:v>0.10379800000000003</c:v>
                </c:pt>
                <c:pt idx="10">
                  <c:v>0.17981400000000006</c:v>
                </c:pt>
                <c:pt idx="11">
                  <c:v>0.63786900000000024</c:v>
                </c:pt>
                <c:pt idx="12">
                  <c:v>1.08294</c:v>
                </c:pt>
                <c:pt idx="13">
                  <c:v>0.139379</c:v>
                </c:pt>
                <c:pt idx="14">
                  <c:v>0.65232299999999999</c:v>
                </c:pt>
                <c:pt idx="15">
                  <c:v>0.293132</c:v>
                </c:pt>
                <c:pt idx="16">
                  <c:v>4.926370000000002E-3</c:v>
                </c:pt>
                <c:pt idx="17">
                  <c:v>3.2397000000000014E-4</c:v>
                </c:pt>
                <c:pt idx="18">
                  <c:v>8.0482299999999998E-4</c:v>
                </c:pt>
                <c:pt idx="19">
                  <c:v>4.8363000000000025E-4</c:v>
                </c:pt>
                <c:pt idx="20">
                  <c:v>0.24072600000000005</c:v>
                </c:pt>
                <c:pt idx="21">
                  <c:v>0.64675900000000031</c:v>
                </c:pt>
                <c:pt idx="22">
                  <c:v>0.21181700000000006</c:v>
                </c:pt>
                <c:pt idx="23">
                  <c:v>1.6646300000000001</c:v>
                </c:pt>
                <c:pt idx="24">
                  <c:v>1.8133099999999999E-2</c:v>
                </c:pt>
                <c:pt idx="25">
                  <c:v>1.1599199999999998</c:v>
                </c:pt>
                <c:pt idx="26">
                  <c:v>0.97688299999999972</c:v>
                </c:pt>
                <c:pt idx="27">
                  <c:v>1.8038899999999998</c:v>
                </c:pt>
                <c:pt idx="28">
                  <c:v>0.38170700000000002</c:v>
                </c:pt>
                <c:pt idx="29">
                  <c:v>2.6525899999999998E-3</c:v>
                </c:pt>
                <c:pt idx="30">
                  <c:v>0.474999</c:v>
                </c:pt>
                <c:pt idx="31">
                  <c:v>0.38335200000000025</c:v>
                </c:pt>
                <c:pt idx="32">
                  <c:v>18.173200000000001</c:v>
                </c:pt>
                <c:pt idx="33">
                  <c:v>0.37543900000000002</c:v>
                </c:pt>
                <c:pt idx="34">
                  <c:v>2.9324699999999985E-2</c:v>
                </c:pt>
                <c:pt idx="35">
                  <c:v>0.35802700000000015</c:v>
                </c:pt>
                <c:pt idx="36">
                  <c:v>4.8363000000000025E-4</c:v>
                </c:pt>
                <c:pt idx="37">
                  <c:v>2.6926100000000001E-2</c:v>
                </c:pt>
                <c:pt idx="38">
                  <c:v>0.271845</c:v>
                </c:pt>
                <c:pt idx="39">
                  <c:v>7.8044299999999997E-2</c:v>
                </c:pt>
                <c:pt idx="40">
                  <c:v>0.19070400000000001</c:v>
                </c:pt>
                <c:pt idx="41">
                  <c:v>1.0515999999999996</c:v>
                </c:pt>
                <c:pt idx="42">
                  <c:v>5.3236000000000017E-4</c:v>
                </c:pt>
                <c:pt idx="43">
                  <c:v>1.2742300000000003E-2</c:v>
                </c:pt>
                <c:pt idx="44">
                  <c:v>7.0187200000000017E-3</c:v>
                </c:pt>
                <c:pt idx="45">
                  <c:v>0.44018000000000002</c:v>
                </c:pt>
                <c:pt idx="46">
                  <c:v>6.9436200000000031E-2</c:v>
                </c:pt>
                <c:pt idx="47">
                  <c:v>1.9301200000000001E-2</c:v>
                </c:pt>
                <c:pt idx="48">
                  <c:v>6.4537100000000014E-2</c:v>
                </c:pt>
                <c:pt idx="49">
                  <c:v>0.82872400000000024</c:v>
                </c:pt>
                <c:pt idx="50">
                  <c:v>2.3521799999999993</c:v>
                </c:pt>
                <c:pt idx="51">
                  <c:v>0.86587400000000025</c:v>
                </c:pt>
                <c:pt idx="52">
                  <c:v>0.21315400000000001</c:v>
                </c:pt>
                <c:pt idx="53">
                  <c:v>0.55103599999999997</c:v>
                </c:pt>
                <c:pt idx="54">
                  <c:v>4.7983000000000032E-4</c:v>
                </c:pt>
                <c:pt idx="55">
                  <c:v>0.13576900000000006</c:v>
                </c:pt>
                <c:pt idx="56">
                  <c:v>0.12728500000000001</c:v>
                </c:pt>
                <c:pt idx="57">
                  <c:v>7.899160000000004E-3</c:v>
                </c:pt>
                <c:pt idx="58">
                  <c:v>0.53194699999999973</c:v>
                </c:pt>
                <c:pt idx="59">
                  <c:v>0.43671000000000015</c:v>
                </c:pt>
                <c:pt idx="60">
                  <c:v>6.3962000000000033E-2</c:v>
                </c:pt>
                <c:pt idx="61">
                  <c:v>0.52183500000000005</c:v>
                </c:pt>
                <c:pt idx="62">
                  <c:v>0.19545499999999999</c:v>
                </c:pt>
                <c:pt idx="63">
                  <c:v>0.37051900000000021</c:v>
                </c:pt>
                <c:pt idx="64">
                  <c:v>7.1497400000000025E-3</c:v>
                </c:pt>
                <c:pt idx="65">
                  <c:v>0.441438</c:v>
                </c:pt>
                <c:pt idx="66">
                  <c:v>0.47774900000000003</c:v>
                </c:pt>
                <c:pt idx="67">
                  <c:v>0.28967800000000016</c:v>
                </c:pt>
                <c:pt idx="68">
                  <c:v>0.457598</c:v>
                </c:pt>
                <c:pt idx="69">
                  <c:v>0.527142</c:v>
                </c:pt>
                <c:pt idx="70">
                  <c:v>0.80504799999999999</c:v>
                </c:pt>
                <c:pt idx="71">
                  <c:v>5.7928500000000013E-4</c:v>
                </c:pt>
                <c:pt idx="72">
                  <c:v>2.4100900000000001E-2</c:v>
                </c:pt>
                <c:pt idx="73">
                  <c:v>1.2480700000000004E-3</c:v>
                </c:pt>
                <c:pt idx="74">
                  <c:v>0.31166400000000011</c:v>
                </c:pt>
                <c:pt idx="75">
                  <c:v>0.16073699999999999</c:v>
                </c:pt>
                <c:pt idx="76">
                  <c:v>0.27335300000000001</c:v>
                </c:pt>
                <c:pt idx="77">
                  <c:v>4.0849000000000001E-4</c:v>
                </c:pt>
                <c:pt idx="78">
                  <c:v>0.17141300000000007</c:v>
                </c:pt>
                <c:pt idx="79">
                  <c:v>1.05086E-2</c:v>
                </c:pt>
                <c:pt idx="80">
                  <c:v>0.45195600000000002</c:v>
                </c:pt>
                <c:pt idx="81">
                  <c:v>0.47504800000000008</c:v>
                </c:pt>
                <c:pt idx="82">
                  <c:v>0.16447000000000001</c:v>
                </c:pt>
                <c:pt idx="83">
                  <c:v>0.20633699999999999</c:v>
                </c:pt>
                <c:pt idx="84">
                  <c:v>0.54624399999999973</c:v>
                </c:pt>
                <c:pt idx="85">
                  <c:v>0.66498400000000024</c:v>
                </c:pt>
                <c:pt idx="86">
                  <c:v>4.9202000000000024E-4</c:v>
                </c:pt>
                <c:pt idx="87">
                  <c:v>8.9589100000000005E-3</c:v>
                </c:pt>
                <c:pt idx="88">
                  <c:v>0.97887100000000038</c:v>
                </c:pt>
                <c:pt idx="89">
                  <c:v>4.7418000000000032E-4</c:v>
                </c:pt>
                <c:pt idx="90">
                  <c:v>5.22783E-2</c:v>
                </c:pt>
                <c:pt idx="91">
                  <c:v>0.42917200000000011</c:v>
                </c:pt>
                <c:pt idx="92">
                  <c:v>4.2618500000000015E-4</c:v>
                </c:pt>
                <c:pt idx="93">
                  <c:v>1.1376500000000001</c:v>
                </c:pt>
                <c:pt idx="94">
                  <c:v>0.50445699999999971</c:v>
                </c:pt>
                <c:pt idx="95">
                  <c:v>0.11145899999999996</c:v>
                </c:pt>
                <c:pt idx="96">
                  <c:v>3.546720000000001E-3</c:v>
                </c:pt>
                <c:pt idx="97">
                  <c:v>0.87343099999999996</c:v>
                </c:pt>
                <c:pt idx="98">
                  <c:v>0.33978700000000012</c:v>
                </c:pt>
                <c:pt idx="99">
                  <c:v>0.10818100000000003</c:v>
                </c:pt>
                <c:pt idx="100">
                  <c:v>9.4805900000000082E-2</c:v>
                </c:pt>
                <c:pt idx="101">
                  <c:v>4.6597700000000018E-4</c:v>
                </c:pt>
                <c:pt idx="102">
                  <c:v>0.16654900000000006</c:v>
                </c:pt>
                <c:pt idx="103">
                  <c:v>0.31367100000000014</c:v>
                </c:pt>
                <c:pt idx="104">
                  <c:v>0.25836200000000009</c:v>
                </c:pt>
                <c:pt idx="105">
                  <c:v>2.8243300000000006E-2</c:v>
                </c:pt>
                <c:pt idx="106">
                  <c:v>0.10757000000000003</c:v>
                </c:pt>
                <c:pt idx="107">
                  <c:v>1.45311E-2</c:v>
                </c:pt>
                <c:pt idx="108">
                  <c:v>0.28647600000000012</c:v>
                </c:pt>
                <c:pt idx="109">
                  <c:v>2.0104900000000002E-3</c:v>
                </c:pt>
                <c:pt idx="110">
                  <c:v>4.4502700000000035E-4</c:v>
                </c:pt>
                <c:pt idx="111">
                  <c:v>4.6434000000000015E-4</c:v>
                </c:pt>
                <c:pt idx="112">
                  <c:v>1.5942999999999999E-2</c:v>
                </c:pt>
                <c:pt idx="113">
                  <c:v>0.28301700000000002</c:v>
                </c:pt>
                <c:pt idx="114">
                  <c:v>0.37021400000000015</c:v>
                </c:pt>
                <c:pt idx="115">
                  <c:v>3.5454599999999989</c:v>
                </c:pt>
                <c:pt idx="116">
                  <c:v>3.4828099999999998E-3</c:v>
                </c:pt>
                <c:pt idx="117">
                  <c:v>2.6478100000000002</c:v>
                </c:pt>
                <c:pt idx="118">
                  <c:v>0.18411600000000006</c:v>
                </c:pt>
                <c:pt idx="119">
                  <c:v>0.14311399999999999</c:v>
                </c:pt>
                <c:pt idx="120">
                  <c:v>0.92304100000000022</c:v>
                </c:pt>
                <c:pt idx="121">
                  <c:v>8.7923800000000028E-4</c:v>
                </c:pt>
                <c:pt idx="122">
                  <c:v>2.8091200000000007E-2</c:v>
                </c:pt>
                <c:pt idx="123">
                  <c:v>4.5513300000000019E-3</c:v>
                </c:pt>
                <c:pt idx="124">
                  <c:v>4.6434000000000015E-4</c:v>
                </c:pt>
                <c:pt idx="125">
                  <c:v>0.19429500000000005</c:v>
                </c:pt>
                <c:pt idx="126">
                  <c:v>1.30717E-2</c:v>
                </c:pt>
                <c:pt idx="127">
                  <c:v>2.3396299999999992</c:v>
                </c:pt>
                <c:pt idx="128">
                  <c:v>3.8061200000000009E-3</c:v>
                </c:pt>
                <c:pt idx="129">
                  <c:v>4.41813E-2</c:v>
                </c:pt>
                <c:pt idx="130">
                  <c:v>0.53248599999999979</c:v>
                </c:pt>
                <c:pt idx="131">
                  <c:v>3.4299700000000009E-3</c:v>
                </c:pt>
                <c:pt idx="132">
                  <c:v>1.9363900000000005E-3</c:v>
                </c:pt>
                <c:pt idx="133">
                  <c:v>5.9983500000000039E-4</c:v>
                </c:pt>
                <c:pt idx="134">
                  <c:v>3.2397000000000014E-4</c:v>
                </c:pt>
                <c:pt idx="135">
                  <c:v>4.1121799999999979E-2</c:v>
                </c:pt>
                <c:pt idx="136">
                  <c:v>1.2172199999999999E-2</c:v>
                </c:pt>
                <c:pt idx="137">
                  <c:v>0.16229700000000005</c:v>
                </c:pt>
                <c:pt idx="138">
                  <c:v>4.0984000000000018E-4</c:v>
                </c:pt>
                <c:pt idx="139">
                  <c:v>0.11674100000000003</c:v>
                </c:pt>
                <c:pt idx="140">
                  <c:v>4.6265199999999987E-4</c:v>
                </c:pt>
                <c:pt idx="141">
                  <c:v>0.37652200000000013</c:v>
                </c:pt>
                <c:pt idx="142">
                  <c:v>0.21032200000000001</c:v>
                </c:pt>
                <c:pt idx="143">
                  <c:v>0.34447600000000012</c:v>
                </c:pt>
                <c:pt idx="144">
                  <c:v>3.9022499999999987</c:v>
                </c:pt>
                <c:pt idx="145">
                  <c:v>0.75117400000000023</c:v>
                </c:pt>
                <c:pt idx="146">
                  <c:v>0.79224700000000003</c:v>
                </c:pt>
                <c:pt idx="147">
                  <c:v>0.23464699999999999</c:v>
                </c:pt>
                <c:pt idx="148">
                  <c:v>0.55118500000000004</c:v>
                </c:pt>
                <c:pt idx="149">
                  <c:v>1.0021100000000003E-2</c:v>
                </c:pt>
                <c:pt idx="150">
                  <c:v>9.5209300000000054E-4</c:v>
                </c:pt>
                <c:pt idx="151">
                  <c:v>4.355039999999998</c:v>
                </c:pt>
                <c:pt idx="152">
                  <c:v>7.6724100000000002E-3</c:v>
                </c:pt>
                <c:pt idx="153">
                  <c:v>1.1274999999999995</c:v>
                </c:pt>
                <c:pt idx="154">
                  <c:v>2.9285000000000001</c:v>
                </c:pt>
                <c:pt idx="155">
                  <c:v>1.4518099999999996</c:v>
                </c:pt>
                <c:pt idx="156">
                  <c:v>4.9227100000000003E-3</c:v>
                </c:pt>
                <c:pt idx="157">
                  <c:v>1.7787200000000001E-3</c:v>
                </c:pt>
                <c:pt idx="158">
                  <c:v>0.14749400000000004</c:v>
                </c:pt>
                <c:pt idx="159">
                  <c:v>3.0244500000000001E-2</c:v>
                </c:pt>
                <c:pt idx="160">
                  <c:v>4.0849000000000001E-4</c:v>
                </c:pt>
                <c:pt idx="161">
                  <c:v>0.52914000000000005</c:v>
                </c:pt>
                <c:pt idx="162">
                  <c:v>0.31164000000000008</c:v>
                </c:pt>
                <c:pt idx="163">
                  <c:v>4.7446500000000003E-2</c:v>
                </c:pt>
                <c:pt idx="164">
                  <c:v>7.167709999999998E-2</c:v>
                </c:pt>
                <c:pt idx="165">
                  <c:v>1.1889900000000004E-2</c:v>
                </c:pt>
                <c:pt idx="166">
                  <c:v>1.4085100000000004E-3</c:v>
                </c:pt>
                <c:pt idx="167">
                  <c:v>4.7983000000000032E-4</c:v>
                </c:pt>
                <c:pt idx="168">
                  <c:v>0.32460200000000011</c:v>
                </c:pt>
                <c:pt idx="169">
                  <c:v>0.90984299999999996</c:v>
                </c:pt>
                <c:pt idx="170">
                  <c:v>4.6791399999999997E-2</c:v>
                </c:pt>
                <c:pt idx="171">
                  <c:v>6.1819800000000001E-2</c:v>
                </c:pt>
                <c:pt idx="172">
                  <c:v>0.20546700000000007</c:v>
                </c:pt>
                <c:pt idx="173">
                  <c:v>8.5324100000000028E-2</c:v>
                </c:pt>
                <c:pt idx="174">
                  <c:v>0.89572799999999997</c:v>
                </c:pt>
                <c:pt idx="175">
                  <c:v>2.6717600000000001E-2</c:v>
                </c:pt>
                <c:pt idx="176">
                  <c:v>0.17621800000000007</c:v>
                </c:pt>
                <c:pt idx="177">
                  <c:v>1.5543199999999999</c:v>
                </c:pt>
                <c:pt idx="178">
                  <c:v>7.7209499999999984</c:v>
                </c:pt>
                <c:pt idx="179">
                  <c:v>0.31647100000000011</c:v>
                </c:pt>
                <c:pt idx="180">
                  <c:v>1.2266200000000001E-3</c:v>
                </c:pt>
                <c:pt idx="181">
                  <c:v>0.50960899999999998</c:v>
                </c:pt>
                <c:pt idx="182">
                  <c:v>4.3445200000000002E-3</c:v>
                </c:pt>
                <c:pt idx="183">
                  <c:v>0.25064399999999998</c:v>
                </c:pt>
                <c:pt idx="184">
                  <c:v>13.172500000000005</c:v>
                </c:pt>
                <c:pt idx="185">
                  <c:v>0.10555100000000002</c:v>
                </c:pt>
                <c:pt idx="186">
                  <c:v>0.90237000000000001</c:v>
                </c:pt>
                <c:pt idx="187">
                  <c:v>6.3406900000000021E-3</c:v>
                </c:pt>
                <c:pt idx="188">
                  <c:v>4.8939000000000003E-4</c:v>
                </c:pt>
                <c:pt idx="189">
                  <c:v>1.3125900000000004E-3</c:v>
                </c:pt>
                <c:pt idx="190">
                  <c:v>4.0984000000000018E-4</c:v>
                </c:pt>
                <c:pt idx="191">
                  <c:v>1.4302199999999999E-2</c:v>
                </c:pt>
                <c:pt idx="192">
                  <c:v>7.7362300000000052E-4</c:v>
                </c:pt>
                <c:pt idx="193">
                  <c:v>5.158929999999998</c:v>
                </c:pt>
                <c:pt idx="194">
                  <c:v>3.2397000000000014E-4</c:v>
                </c:pt>
                <c:pt idx="195">
                  <c:v>4.0984000000000018E-4</c:v>
                </c:pt>
                <c:pt idx="196">
                  <c:v>0.11482500000000002</c:v>
                </c:pt>
                <c:pt idx="197">
                  <c:v>0.76595600000000019</c:v>
                </c:pt>
                <c:pt idx="198">
                  <c:v>1.3932099999999999E-2</c:v>
                </c:pt>
                <c:pt idx="199">
                  <c:v>4.0779200000000002E-2</c:v>
                </c:pt>
                <c:pt idx="200">
                  <c:v>0.23062199999999997</c:v>
                </c:pt>
                <c:pt idx="201">
                  <c:v>0.46051000000000009</c:v>
                </c:pt>
                <c:pt idx="202">
                  <c:v>0.11475399999999998</c:v>
                </c:pt>
                <c:pt idx="203">
                  <c:v>8.666300000000005E-4</c:v>
                </c:pt>
                <c:pt idx="204">
                  <c:v>3.1156900000000008E-3</c:v>
                </c:pt>
                <c:pt idx="205">
                  <c:v>3.5872899999999999</c:v>
                </c:pt>
                <c:pt idx="206">
                  <c:v>9.1080200000000014E-2</c:v>
                </c:pt>
                <c:pt idx="207">
                  <c:v>1.03809</c:v>
                </c:pt>
                <c:pt idx="208">
                  <c:v>9.5954300000000072E-3</c:v>
                </c:pt>
                <c:pt idx="209">
                  <c:v>0.14956500000000006</c:v>
                </c:pt>
                <c:pt idx="210">
                  <c:v>0.65323399999999998</c:v>
                </c:pt>
                <c:pt idx="211">
                  <c:v>0.68100400000000005</c:v>
                </c:pt>
                <c:pt idx="212">
                  <c:v>0.33924300000000002</c:v>
                </c:pt>
                <c:pt idx="213">
                  <c:v>0.17904200000000006</c:v>
                </c:pt>
                <c:pt idx="214">
                  <c:v>0.70885200000000004</c:v>
                </c:pt>
                <c:pt idx="215">
                  <c:v>1.3580800000000009E-3</c:v>
                </c:pt>
                <c:pt idx="216">
                  <c:v>0.47787300000000021</c:v>
                </c:pt>
                <c:pt idx="217">
                  <c:v>6.4833600000000047E-2</c:v>
                </c:pt>
                <c:pt idx="218">
                  <c:v>0.10164600000000003</c:v>
                </c:pt>
                <c:pt idx="219">
                  <c:v>0.29981100000000022</c:v>
                </c:pt>
                <c:pt idx="220">
                  <c:v>4.6434000000000015E-4</c:v>
                </c:pt>
                <c:pt idx="221">
                  <c:v>6.31303E-2</c:v>
                </c:pt>
                <c:pt idx="222">
                  <c:v>5.5743000000000025E-4</c:v>
                </c:pt>
                <c:pt idx="223">
                  <c:v>0.28203700000000004</c:v>
                </c:pt>
                <c:pt idx="224">
                  <c:v>2.607290000000001E-2</c:v>
                </c:pt>
                <c:pt idx="225">
                  <c:v>5.0211700000000001E-3</c:v>
                </c:pt>
                <c:pt idx="226">
                  <c:v>1.20774E-2</c:v>
                </c:pt>
                <c:pt idx="227">
                  <c:v>4.3488999999999995</c:v>
                </c:pt>
                <c:pt idx="228">
                  <c:v>0.24878100000000006</c:v>
                </c:pt>
                <c:pt idx="229">
                  <c:v>4.0849000000000001E-4</c:v>
                </c:pt>
                <c:pt idx="230">
                  <c:v>7.5566300000000002</c:v>
                </c:pt>
                <c:pt idx="231">
                  <c:v>0.70797500000000024</c:v>
                </c:pt>
                <c:pt idx="232">
                  <c:v>0.16474400000000006</c:v>
                </c:pt>
                <c:pt idx="233">
                  <c:v>0.21020600000000006</c:v>
                </c:pt>
                <c:pt idx="234">
                  <c:v>0.59009199999999973</c:v>
                </c:pt>
                <c:pt idx="235">
                  <c:v>0.74662399999999995</c:v>
                </c:pt>
                <c:pt idx="236">
                  <c:v>0.81976199999999999</c:v>
                </c:pt>
                <c:pt idx="237">
                  <c:v>4.0849000000000001E-4</c:v>
                </c:pt>
                <c:pt idx="238">
                  <c:v>0.23161599999999999</c:v>
                </c:pt>
                <c:pt idx="239">
                  <c:v>1.9500900000000009E-3</c:v>
                </c:pt>
                <c:pt idx="240">
                  <c:v>8.0386800000000008E-2</c:v>
                </c:pt>
                <c:pt idx="241">
                  <c:v>4.8162200000000023E-4</c:v>
                </c:pt>
                <c:pt idx="242">
                  <c:v>4.6434000000000015E-4</c:v>
                </c:pt>
                <c:pt idx="243">
                  <c:v>9.8969400000000068E-2</c:v>
                </c:pt>
                <c:pt idx="244">
                  <c:v>0.50165199999999999</c:v>
                </c:pt>
                <c:pt idx="245">
                  <c:v>6.5802100000000002E-2</c:v>
                </c:pt>
                <c:pt idx="246">
                  <c:v>6.5812000000000032E-4</c:v>
                </c:pt>
                <c:pt idx="247">
                  <c:v>0.67073300000000025</c:v>
                </c:pt>
                <c:pt idx="248">
                  <c:v>0.20014699999999999</c:v>
                </c:pt>
                <c:pt idx="249">
                  <c:v>4.1448499999999985E-3</c:v>
                </c:pt>
                <c:pt idx="250">
                  <c:v>1.1416500000000003E-3</c:v>
                </c:pt>
                <c:pt idx="251">
                  <c:v>5.8776800000000014E-3</c:v>
                </c:pt>
                <c:pt idx="252">
                  <c:v>7.061620000000003E-4</c:v>
                </c:pt>
                <c:pt idx="253">
                  <c:v>3.7242900000000012E-3</c:v>
                </c:pt>
                <c:pt idx="254">
                  <c:v>1.50019E-2</c:v>
                </c:pt>
                <c:pt idx="255">
                  <c:v>0.40779100000000001</c:v>
                </c:pt>
                <c:pt idx="256">
                  <c:v>1.1866500000000007E-2</c:v>
                </c:pt>
                <c:pt idx="257">
                  <c:v>8.2860200000000009E-2</c:v>
                </c:pt>
                <c:pt idx="258">
                  <c:v>0.74971800000000022</c:v>
                </c:pt>
                <c:pt idx="259">
                  <c:v>0.14377400000000001</c:v>
                </c:pt>
                <c:pt idx="260">
                  <c:v>0.142621</c:v>
                </c:pt>
                <c:pt idx="261">
                  <c:v>0.13667899999999997</c:v>
                </c:pt>
                <c:pt idx="262">
                  <c:v>7.4781500000000042E-4</c:v>
                </c:pt>
                <c:pt idx="263">
                  <c:v>8.5169500000000051E-4</c:v>
                </c:pt>
                <c:pt idx="264">
                  <c:v>4.8939000000000003E-4</c:v>
                </c:pt>
                <c:pt idx="265">
                  <c:v>4.9165899999999998E-2</c:v>
                </c:pt>
                <c:pt idx="266">
                  <c:v>0.27946900000000002</c:v>
                </c:pt>
                <c:pt idx="267">
                  <c:v>1.1613599999999999</c:v>
                </c:pt>
                <c:pt idx="268">
                  <c:v>3.6298000000000011E-2</c:v>
                </c:pt>
                <c:pt idx="269">
                  <c:v>5.0689600000000017E-3</c:v>
                </c:pt>
                <c:pt idx="270">
                  <c:v>0.57031299999999963</c:v>
                </c:pt>
                <c:pt idx="271">
                  <c:v>7.9730100000000043E-3</c:v>
                </c:pt>
                <c:pt idx="272">
                  <c:v>3.6365900000000012E-3</c:v>
                </c:pt>
                <c:pt idx="273">
                  <c:v>0.38411800000000013</c:v>
                </c:pt>
                <c:pt idx="274">
                  <c:v>9.6258800000000047E-2</c:v>
                </c:pt>
                <c:pt idx="275">
                  <c:v>1.9268500000000004</c:v>
                </c:pt>
                <c:pt idx="276">
                  <c:v>2.5096E-2</c:v>
                </c:pt>
                <c:pt idx="277">
                  <c:v>0.10826700000000003</c:v>
                </c:pt>
                <c:pt idx="278">
                  <c:v>0.17026800000000006</c:v>
                </c:pt>
                <c:pt idx="279">
                  <c:v>0.72839399999999999</c:v>
                </c:pt>
                <c:pt idx="280">
                  <c:v>0.32406600000000013</c:v>
                </c:pt>
                <c:pt idx="281">
                  <c:v>0.19279199999999999</c:v>
                </c:pt>
                <c:pt idx="282">
                  <c:v>6.2854300000000016E-3</c:v>
                </c:pt>
                <c:pt idx="283">
                  <c:v>0.81626199999999982</c:v>
                </c:pt>
                <c:pt idx="284">
                  <c:v>4.0849000000000001E-4</c:v>
                </c:pt>
                <c:pt idx="285">
                  <c:v>6.1956500000000012E-2</c:v>
                </c:pt>
                <c:pt idx="286">
                  <c:v>4.3374700000000002E-2</c:v>
                </c:pt>
                <c:pt idx="287">
                  <c:v>2.968510000000001E-3</c:v>
                </c:pt>
                <c:pt idx="288">
                  <c:v>0.21228200000000005</c:v>
                </c:pt>
                <c:pt idx="289">
                  <c:v>0.48750600000000016</c:v>
                </c:pt>
                <c:pt idx="290">
                  <c:v>0.16045000000000001</c:v>
                </c:pt>
                <c:pt idx="291">
                  <c:v>0.23105000000000001</c:v>
                </c:pt>
                <c:pt idx="292">
                  <c:v>0.61953800000000003</c:v>
                </c:pt>
                <c:pt idx="293">
                  <c:v>0.40884200000000009</c:v>
                </c:pt>
                <c:pt idx="294">
                  <c:v>0.35710600000000009</c:v>
                </c:pt>
                <c:pt idx="295">
                  <c:v>0.18390200000000007</c:v>
                </c:pt>
                <c:pt idx="296">
                  <c:v>0.86304700000000023</c:v>
                </c:pt>
                <c:pt idx="297">
                  <c:v>0.64225000000000021</c:v>
                </c:pt>
                <c:pt idx="298">
                  <c:v>5.01597E-4</c:v>
                </c:pt>
                <c:pt idx="299">
                  <c:v>1.1689200000000004E-3</c:v>
                </c:pt>
                <c:pt idx="300">
                  <c:v>4.7418000000000032E-4</c:v>
                </c:pt>
                <c:pt idx="301">
                  <c:v>4.4358000000000022E-4</c:v>
                </c:pt>
                <c:pt idx="302">
                  <c:v>1.6338999999999995</c:v>
                </c:pt>
                <c:pt idx="303">
                  <c:v>4.239960000000003E-2</c:v>
                </c:pt>
                <c:pt idx="304">
                  <c:v>0.10263400000000003</c:v>
                </c:pt>
                <c:pt idx="305">
                  <c:v>4.9760500000000036E-3</c:v>
                </c:pt>
                <c:pt idx="306">
                  <c:v>2.6020700000000001E-2</c:v>
                </c:pt>
                <c:pt idx="307">
                  <c:v>9.0675200000000036E-4</c:v>
                </c:pt>
                <c:pt idx="308">
                  <c:v>8.7504700000000032E-4</c:v>
                </c:pt>
                <c:pt idx="309">
                  <c:v>4.0984000000000018E-4</c:v>
                </c:pt>
                <c:pt idx="310">
                  <c:v>6.9078500000000029E-4</c:v>
                </c:pt>
                <c:pt idx="311">
                  <c:v>2.1976800000000008E-2</c:v>
                </c:pt>
                <c:pt idx="312">
                  <c:v>0.11110100000000002</c:v>
                </c:pt>
                <c:pt idx="313">
                  <c:v>9.320040000000003E-2</c:v>
                </c:pt>
                <c:pt idx="314">
                  <c:v>4.8363000000000025E-4</c:v>
                </c:pt>
                <c:pt idx="315">
                  <c:v>0.35397100000000015</c:v>
                </c:pt>
                <c:pt idx="316">
                  <c:v>1.2030299999999997E-2</c:v>
                </c:pt>
                <c:pt idx="317">
                  <c:v>0.230071</c:v>
                </c:pt>
                <c:pt idx="318">
                  <c:v>1.9584800000000004</c:v>
                </c:pt>
                <c:pt idx="319">
                  <c:v>0.58009900000000003</c:v>
                </c:pt>
                <c:pt idx="320">
                  <c:v>1.4655099999999996</c:v>
                </c:pt>
                <c:pt idx="321">
                  <c:v>4.8939000000000003E-4</c:v>
                </c:pt>
                <c:pt idx="322">
                  <c:v>2.068190000000001E-3</c:v>
                </c:pt>
                <c:pt idx="323">
                  <c:v>8.1800800000000028E-3</c:v>
                </c:pt>
                <c:pt idx="324">
                  <c:v>0.10052700000000002</c:v>
                </c:pt>
                <c:pt idx="325">
                  <c:v>0.14266599999999999</c:v>
                </c:pt>
                <c:pt idx="326">
                  <c:v>1.7466500000000008E-3</c:v>
                </c:pt>
                <c:pt idx="327">
                  <c:v>4.0849000000000001E-4</c:v>
                </c:pt>
                <c:pt idx="328">
                  <c:v>0.71367800000000026</c:v>
                </c:pt>
                <c:pt idx="329">
                  <c:v>0.42742500000000011</c:v>
                </c:pt>
                <c:pt idx="330">
                  <c:v>9.6787000000000002E-3</c:v>
                </c:pt>
                <c:pt idx="331">
                  <c:v>0.407107</c:v>
                </c:pt>
                <c:pt idx="332">
                  <c:v>3.8687200000000024E-4</c:v>
                </c:pt>
                <c:pt idx="333">
                  <c:v>5.3899899999999999E-3</c:v>
                </c:pt>
                <c:pt idx="334">
                  <c:v>1.0123400000000005E-3</c:v>
                </c:pt>
                <c:pt idx="335">
                  <c:v>4.0849000000000001E-4</c:v>
                </c:pt>
                <c:pt idx="336">
                  <c:v>3.291150000000001E-2</c:v>
                </c:pt>
                <c:pt idx="337">
                  <c:v>6.4041399999999998E-2</c:v>
                </c:pt>
                <c:pt idx="338">
                  <c:v>6.8045300000000003E-2</c:v>
                </c:pt>
                <c:pt idx="339">
                  <c:v>4.2568800000000004E-2</c:v>
                </c:pt>
                <c:pt idx="340">
                  <c:v>8.8543100000000007E-3</c:v>
                </c:pt>
                <c:pt idx="341">
                  <c:v>1.5597299999999996</c:v>
                </c:pt>
                <c:pt idx="342">
                  <c:v>6.6856000000000023E-4</c:v>
                </c:pt>
                <c:pt idx="343">
                  <c:v>0.17769799999999999</c:v>
                </c:pt>
                <c:pt idx="344">
                  <c:v>1.0812400000000003E-2</c:v>
                </c:pt>
                <c:pt idx="345">
                  <c:v>7.1734500000000031E-4</c:v>
                </c:pt>
                <c:pt idx="346">
                  <c:v>8.7521800000000038E-2</c:v>
                </c:pt>
                <c:pt idx="347">
                  <c:v>0.41094800000000009</c:v>
                </c:pt>
                <c:pt idx="348">
                  <c:v>1.6052899999999999</c:v>
                </c:pt>
                <c:pt idx="349">
                  <c:v>0.70176000000000005</c:v>
                </c:pt>
                <c:pt idx="350">
                  <c:v>2.69966E-3</c:v>
                </c:pt>
                <c:pt idx="351">
                  <c:v>4.7983000000000032E-4</c:v>
                </c:pt>
                <c:pt idx="352">
                  <c:v>1.5576199999999998</c:v>
                </c:pt>
                <c:pt idx="353">
                  <c:v>0.19853299999999999</c:v>
                </c:pt>
                <c:pt idx="354">
                  <c:v>6.6455200000000006E-2</c:v>
                </c:pt>
                <c:pt idx="355">
                  <c:v>0.103618</c:v>
                </c:pt>
                <c:pt idx="356">
                  <c:v>0.19153500000000001</c:v>
                </c:pt>
                <c:pt idx="357">
                  <c:v>0.34236000000000011</c:v>
                </c:pt>
                <c:pt idx="358">
                  <c:v>4.6434000000000015E-4</c:v>
                </c:pt>
                <c:pt idx="359">
                  <c:v>0.11536500000000002</c:v>
                </c:pt>
                <c:pt idx="360">
                  <c:v>0.19272500000000001</c:v>
                </c:pt>
                <c:pt idx="361">
                  <c:v>0.26185400000000009</c:v>
                </c:pt>
                <c:pt idx="362">
                  <c:v>9.5471E-2</c:v>
                </c:pt>
                <c:pt idx="363">
                  <c:v>2.0629700000000001E-2</c:v>
                </c:pt>
                <c:pt idx="364">
                  <c:v>0.50255099999999975</c:v>
                </c:pt>
                <c:pt idx="365">
                  <c:v>0.72977900000000029</c:v>
                </c:pt>
                <c:pt idx="366">
                  <c:v>6.9018400000000037E-3</c:v>
                </c:pt>
                <c:pt idx="367">
                  <c:v>4.7418000000000032E-4</c:v>
                </c:pt>
                <c:pt idx="368">
                  <c:v>2.4283800000000008E-2</c:v>
                </c:pt>
                <c:pt idx="369">
                  <c:v>5.7704400000000025E-3</c:v>
                </c:pt>
                <c:pt idx="370">
                  <c:v>0.85208399999999973</c:v>
                </c:pt>
                <c:pt idx="371">
                  <c:v>6.2815899999999994E-2</c:v>
                </c:pt>
                <c:pt idx="372">
                  <c:v>0.21101000000000006</c:v>
                </c:pt>
                <c:pt idx="373">
                  <c:v>13.521100000000001</c:v>
                </c:pt>
                <c:pt idx="374">
                  <c:v>4.586070000000002E-4</c:v>
                </c:pt>
                <c:pt idx="375">
                  <c:v>4.6999299999999997E-3</c:v>
                </c:pt>
                <c:pt idx="376">
                  <c:v>2.40578</c:v>
                </c:pt>
                <c:pt idx="377">
                  <c:v>0.41732900000000012</c:v>
                </c:pt>
                <c:pt idx="378">
                  <c:v>8.5808300000000032E-2</c:v>
                </c:pt>
                <c:pt idx="379">
                  <c:v>5.7114900000000017E-2</c:v>
                </c:pt>
                <c:pt idx="380">
                  <c:v>0.13041500000000006</c:v>
                </c:pt>
                <c:pt idx="381">
                  <c:v>0.38816400000000012</c:v>
                </c:pt>
                <c:pt idx="382">
                  <c:v>3.2397000000000014E-4</c:v>
                </c:pt>
                <c:pt idx="383">
                  <c:v>1.7085699999999999E-2</c:v>
                </c:pt>
                <c:pt idx="384">
                  <c:v>0.18499800000000011</c:v>
                </c:pt>
                <c:pt idx="385">
                  <c:v>5.19273E-4</c:v>
                </c:pt>
                <c:pt idx="386">
                  <c:v>1.5825300000000004E-3</c:v>
                </c:pt>
                <c:pt idx="387">
                  <c:v>0.19451099999999999</c:v>
                </c:pt>
                <c:pt idx="388">
                  <c:v>0.35860600000000009</c:v>
                </c:pt>
                <c:pt idx="389">
                  <c:v>2.0348200000000001E-3</c:v>
                </c:pt>
                <c:pt idx="390">
                  <c:v>6.6484300000000003E-3</c:v>
                </c:pt>
                <c:pt idx="391">
                  <c:v>45.021900000000002</c:v>
                </c:pt>
                <c:pt idx="392">
                  <c:v>3.2397000000000014E-4</c:v>
                </c:pt>
                <c:pt idx="393">
                  <c:v>0.22686899999999999</c:v>
                </c:pt>
                <c:pt idx="394">
                  <c:v>4.8939000000000003E-4</c:v>
                </c:pt>
                <c:pt idx="395">
                  <c:v>2.4428300000000009E-3</c:v>
                </c:pt>
                <c:pt idx="396">
                  <c:v>0.88567799999999997</c:v>
                </c:pt>
                <c:pt idx="397">
                  <c:v>4.7418000000000032E-4</c:v>
                </c:pt>
                <c:pt idx="398">
                  <c:v>0.28514400000000001</c:v>
                </c:pt>
                <c:pt idx="399">
                  <c:v>3.1424199999999999E-2</c:v>
                </c:pt>
                <c:pt idx="400">
                  <c:v>1.6974100000000005E-3</c:v>
                </c:pt>
                <c:pt idx="401">
                  <c:v>1.1255999999999995</c:v>
                </c:pt>
                <c:pt idx="402">
                  <c:v>3.3158600000000003E-2</c:v>
                </c:pt>
                <c:pt idx="403">
                  <c:v>4.0751500000000003E-2</c:v>
                </c:pt>
                <c:pt idx="404">
                  <c:v>2.3744299999999989</c:v>
                </c:pt>
                <c:pt idx="405">
                  <c:v>0.38433000000000012</c:v>
                </c:pt>
                <c:pt idx="406">
                  <c:v>4.0950200000000017E-4</c:v>
                </c:pt>
                <c:pt idx="407">
                  <c:v>1.56659E-2</c:v>
                </c:pt>
                <c:pt idx="408">
                  <c:v>1.0727499999999999E-2</c:v>
                </c:pt>
                <c:pt idx="409">
                  <c:v>8.9744100000000049E-2</c:v>
                </c:pt>
                <c:pt idx="410">
                  <c:v>0.17486099999999999</c:v>
                </c:pt>
                <c:pt idx="411">
                  <c:v>4.7983000000000032E-4</c:v>
                </c:pt>
                <c:pt idx="412">
                  <c:v>4.5311900000000016E-2</c:v>
                </c:pt>
                <c:pt idx="413">
                  <c:v>0.194693</c:v>
                </c:pt>
                <c:pt idx="414">
                  <c:v>0.35455300000000001</c:v>
                </c:pt>
                <c:pt idx="415">
                  <c:v>2.3687900000000008E-2</c:v>
                </c:pt>
                <c:pt idx="416">
                  <c:v>0.573542</c:v>
                </c:pt>
                <c:pt idx="417">
                  <c:v>4.34533E-2</c:v>
                </c:pt>
                <c:pt idx="418">
                  <c:v>1.1369700000000003E-2</c:v>
                </c:pt>
                <c:pt idx="419">
                  <c:v>4.9813000000000038E-4</c:v>
                </c:pt>
                <c:pt idx="420">
                  <c:v>2.6428299999999998E-2</c:v>
                </c:pt>
                <c:pt idx="421">
                  <c:v>0.20903200000000005</c:v>
                </c:pt>
                <c:pt idx="422">
                  <c:v>4.2069500000000018E-3</c:v>
                </c:pt>
                <c:pt idx="423">
                  <c:v>3.6716699999999993</c:v>
                </c:pt>
                <c:pt idx="424">
                  <c:v>0.23935200000000001</c:v>
                </c:pt>
                <c:pt idx="425">
                  <c:v>1.1612600000000001E-3</c:v>
                </c:pt>
                <c:pt idx="426">
                  <c:v>4.7418000000000032E-4</c:v>
                </c:pt>
                <c:pt idx="427">
                  <c:v>0.22522200000000001</c:v>
                </c:pt>
                <c:pt idx="428">
                  <c:v>0.43688600000000022</c:v>
                </c:pt>
                <c:pt idx="429">
                  <c:v>5.4430200000000019E-2</c:v>
                </c:pt>
                <c:pt idx="430">
                  <c:v>6.3344899999999999E-3</c:v>
                </c:pt>
                <c:pt idx="431">
                  <c:v>4.0984000000000018E-4</c:v>
                </c:pt>
                <c:pt idx="432">
                  <c:v>5.3153100000000002E-2</c:v>
                </c:pt>
                <c:pt idx="433">
                  <c:v>7.206430000000003E-4</c:v>
                </c:pt>
                <c:pt idx="434">
                  <c:v>0.18997900000000006</c:v>
                </c:pt>
                <c:pt idx="435">
                  <c:v>0.16514499999999999</c:v>
                </c:pt>
                <c:pt idx="436">
                  <c:v>0.44582200000000011</c:v>
                </c:pt>
                <c:pt idx="437">
                  <c:v>8.3649500000000036E-4</c:v>
                </c:pt>
                <c:pt idx="438">
                  <c:v>0.21737699999999999</c:v>
                </c:pt>
                <c:pt idx="439">
                  <c:v>9.2815000000000022E-2</c:v>
                </c:pt>
                <c:pt idx="440">
                  <c:v>4.167949999999998E-2</c:v>
                </c:pt>
                <c:pt idx="441">
                  <c:v>0.32362300000000022</c:v>
                </c:pt>
                <c:pt idx="442">
                  <c:v>8.5866100000000029E-2</c:v>
                </c:pt>
                <c:pt idx="443">
                  <c:v>0.44635400000000008</c:v>
                </c:pt>
                <c:pt idx="444">
                  <c:v>9.99477E-3</c:v>
                </c:pt>
                <c:pt idx="445">
                  <c:v>0.21295300000000006</c:v>
                </c:pt>
                <c:pt idx="446">
                  <c:v>0.25677700000000003</c:v>
                </c:pt>
                <c:pt idx="447">
                  <c:v>5.3147399999999984E-2</c:v>
                </c:pt>
                <c:pt idx="448">
                  <c:v>1.8527</c:v>
                </c:pt>
                <c:pt idx="449">
                  <c:v>3.156120000000001E-3</c:v>
                </c:pt>
                <c:pt idx="450">
                  <c:v>0.11643100000000002</c:v>
                </c:pt>
                <c:pt idx="451">
                  <c:v>0.37538900000000025</c:v>
                </c:pt>
                <c:pt idx="452">
                  <c:v>1.11774</c:v>
                </c:pt>
                <c:pt idx="453">
                  <c:v>4.8363000000000025E-4</c:v>
                </c:pt>
                <c:pt idx="454">
                  <c:v>4.8363000000000025E-4</c:v>
                </c:pt>
                <c:pt idx="455">
                  <c:v>0.64397100000000029</c:v>
                </c:pt>
                <c:pt idx="456">
                  <c:v>9.0585500000000069E-2</c:v>
                </c:pt>
                <c:pt idx="457">
                  <c:v>1.3232000000000001E-3</c:v>
                </c:pt>
                <c:pt idx="458">
                  <c:v>0.19292599999999999</c:v>
                </c:pt>
                <c:pt idx="459">
                  <c:v>7.1462400000000023E-2</c:v>
                </c:pt>
                <c:pt idx="460">
                  <c:v>0.474769</c:v>
                </c:pt>
                <c:pt idx="461">
                  <c:v>0.12275000000000003</c:v>
                </c:pt>
                <c:pt idx="462">
                  <c:v>4.7983000000000032E-4</c:v>
                </c:pt>
                <c:pt idx="463">
                  <c:v>4.7983000000000032E-4</c:v>
                </c:pt>
                <c:pt idx="464">
                  <c:v>1.2558199999999999E-3</c:v>
                </c:pt>
                <c:pt idx="465">
                  <c:v>8.3410600000000001E-2</c:v>
                </c:pt>
                <c:pt idx="466">
                  <c:v>1.8383000000000007E-2</c:v>
                </c:pt>
                <c:pt idx="467">
                  <c:v>0.110982</c:v>
                </c:pt>
                <c:pt idx="468">
                  <c:v>4.9891200000000023E-3</c:v>
                </c:pt>
                <c:pt idx="469">
                  <c:v>3.2397000000000014E-4</c:v>
                </c:pt>
                <c:pt idx="470">
                  <c:v>8.7912500000000005E-2</c:v>
                </c:pt>
                <c:pt idx="471">
                  <c:v>1.7690000000000001E-2</c:v>
                </c:pt>
                <c:pt idx="472">
                  <c:v>2.4653000000000008E-2</c:v>
                </c:pt>
                <c:pt idx="473">
                  <c:v>0.15426300000000007</c:v>
                </c:pt>
                <c:pt idx="474">
                  <c:v>0.48346100000000014</c:v>
                </c:pt>
                <c:pt idx="475">
                  <c:v>9.9758100000000086E-3</c:v>
                </c:pt>
                <c:pt idx="476">
                  <c:v>3.24214</c:v>
                </c:pt>
                <c:pt idx="477">
                  <c:v>1.2326999999999995</c:v>
                </c:pt>
                <c:pt idx="478">
                  <c:v>8.6813600000000005E-2</c:v>
                </c:pt>
                <c:pt idx="479">
                  <c:v>1.1727500000000007E-2</c:v>
                </c:pt>
                <c:pt idx="480">
                  <c:v>0.19158500000000001</c:v>
                </c:pt>
                <c:pt idx="481">
                  <c:v>3.234830000000001E-3</c:v>
                </c:pt>
                <c:pt idx="482">
                  <c:v>8.0026300000000071E-3</c:v>
                </c:pt>
                <c:pt idx="483">
                  <c:v>3.5300000000000005E-2</c:v>
                </c:pt>
                <c:pt idx="484">
                  <c:v>0.195077</c:v>
                </c:pt>
                <c:pt idx="485">
                  <c:v>0.4339820000000002</c:v>
                </c:pt>
                <c:pt idx="486">
                  <c:v>2.101730000000001E-2</c:v>
                </c:pt>
                <c:pt idx="487">
                  <c:v>2.4637100000000006E-2</c:v>
                </c:pt>
                <c:pt idx="488">
                  <c:v>1.71952E-3</c:v>
                </c:pt>
                <c:pt idx="489">
                  <c:v>3.2397000000000014E-4</c:v>
                </c:pt>
                <c:pt idx="490">
                  <c:v>0.43079300000000004</c:v>
                </c:pt>
                <c:pt idx="491">
                  <c:v>4.7418000000000032E-4</c:v>
                </c:pt>
                <c:pt idx="492">
                  <c:v>7.1473700000000001E-2</c:v>
                </c:pt>
                <c:pt idx="493">
                  <c:v>4.0849000000000001E-4</c:v>
                </c:pt>
                <c:pt idx="494">
                  <c:v>4.7899200000000024E-4</c:v>
                </c:pt>
                <c:pt idx="495">
                  <c:v>4.3971699999999996E-2</c:v>
                </c:pt>
                <c:pt idx="496">
                  <c:v>9.4018700000000011E-2</c:v>
                </c:pt>
                <c:pt idx="497">
                  <c:v>0.23104800000000006</c:v>
                </c:pt>
                <c:pt idx="498">
                  <c:v>7.86028E-2</c:v>
                </c:pt>
                <c:pt idx="499">
                  <c:v>4.0228000000000003E-4</c:v>
                </c:pt>
                <c:pt idx="500">
                  <c:v>4.4358000000000022E-4</c:v>
                </c:pt>
                <c:pt idx="501">
                  <c:v>0.18418300000000001</c:v>
                </c:pt>
                <c:pt idx="502">
                  <c:v>3.2042700000000002</c:v>
                </c:pt>
                <c:pt idx="503">
                  <c:v>5.3445800000000003E-4</c:v>
                </c:pt>
                <c:pt idx="504">
                  <c:v>4.9016000000000044E-4</c:v>
                </c:pt>
                <c:pt idx="505">
                  <c:v>0.323297</c:v>
                </c:pt>
                <c:pt idx="506">
                  <c:v>8.952310000000005E-2</c:v>
                </c:pt>
                <c:pt idx="507">
                  <c:v>0.10523000000000003</c:v>
                </c:pt>
                <c:pt idx="508">
                  <c:v>0.22867999999999997</c:v>
                </c:pt>
                <c:pt idx="509">
                  <c:v>4.7983000000000032E-4</c:v>
                </c:pt>
                <c:pt idx="510">
                  <c:v>2.61657E-2</c:v>
                </c:pt>
                <c:pt idx="511">
                  <c:v>1.2167499999999999E-3</c:v>
                </c:pt>
                <c:pt idx="512">
                  <c:v>0.10802400000000004</c:v>
                </c:pt>
                <c:pt idx="513">
                  <c:v>0.65810200000000019</c:v>
                </c:pt>
                <c:pt idx="514">
                  <c:v>9.7630100000000025E-2</c:v>
                </c:pt>
                <c:pt idx="515">
                  <c:v>0.10637199999999998</c:v>
                </c:pt>
                <c:pt idx="516">
                  <c:v>4.8363000000000025E-4</c:v>
                </c:pt>
                <c:pt idx="517">
                  <c:v>0.64411099999999999</c:v>
                </c:pt>
                <c:pt idx="518">
                  <c:v>5.0233999999999996</c:v>
                </c:pt>
                <c:pt idx="519">
                  <c:v>2.63188E-2</c:v>
                </c:pt>
                <c:pt idx="520">
                  <c:v>0.12343999999999998</c:v>
                </c:pt>
                <c:pt idx="521">
                  <c:v>0.63553099999999996</c:v>
                </c:pt>
                <c:pt idx="522">
                  <c:v>4.2435700000000014E-2</c:v>
                </c:pt>
                <c:pt idx="523">
                  <c:v>4.8939000000000003E-4</c:v>
                </c:pt>
                <c:pt idx="524">
                  <c:v>6.5245199999999998E-4</c:v>
                </c:pt>
                <c:pt idx="525">
                  <c:v>0.31384900000000021</c:v>
                </c:pt>
                <c:pt idx="526">
                  <c:v>8.4213500000000004E-4</c:v>
                </c:pt>
                <c:pt idx="527">
                  <c:v>5.2915500000000016E-3</c:v>
                </c:pt>
                <c:pt idx="528">
                  <c:v>0.64427600000000018</c:v>
                </c:pt>
                <c:pt idx="529">
                  <c:v>0.87079200000000023</c:v>
                </c:pt>
                <c:pt idx="530">
                  <c:v>4.8363000000000025E-4</c:v>
                </c:pt>
                <c:pt idx="531">
                  <c:v>6.8839200000000003E-2</c:v>
                </c:pt>
                <c:pt idx="532">
                  <c:v>1.8460900000000005E-3</c:v>
                </c:pt>
                <c:pt idx="533">
                  <c:v>0.78136499999999975</c:v>
                </c:pt>
                <c:pt idx="534">
                  <c:v>5.4366800000000021E-2</c:v>
                </c:pt>
                <c:pt idx="535">
                  <c:v>0.60185400000000022</c:v>
                </c:pt>
                <c:pt idx="536">
                  <c:v>6.6289499999999998E-3</c:v>
                </c:pt>
                <c:pt idx="537">
                  <c:v>0.70897399999999999</c:v>
                </c:pt>
                <c:pt idx="538">
                  <c:v>1.2237999999999997E-2</c:v>
                </c:pt>
                <c:pt idx="539">
                  <c:v>3.3790499999999981</c:v>
                </c:pt>
                <c:pt idx="540">
                  <c:v>0.51155599999999979</c:v>
                </c:pt>
                <c:pt idx="541">
                  <c:v>0.25183100000000003</c:v>
                </c:pt>
                <c:pt idx="542">
                  <c:v>7.0598200000000014E-2</c:v>
                </c:pt>
                <c:pt idx="543">
                  <c:v>0.67355100000000023</c:v>
                </c:pt>
                <c:pt idx="544">
                  <c:v>0.36002900000000021</c:v>
                </c:pt>
                <c:pt idx="545">
                  <c:v>0.37214600000000009</c:v>
                </c:pt>
                <c:pt idx="546">
                  <c:v>1.5754799999999999E-2</c:v>
                </c:pt>
                <c:pt idx="547">
                  <c:v>9.1437300000000027E-2</c:v>
                </c:pt>
                <c:pt idx="548">
                  <c:v>6.4135899999999996E-2</c:v>
                </c:pt>
                <c:pt idx="549">
                  <c:v>6.8092200000000033E-2</c:v>
                </c:pt>
                <c:pt idx="550">
                  <c:v>6.7048000000000003E-3</c:v>
                </c:pt>
                <c:pt idx="551">
                  <c:v>2.0601100000000017E-3</c:v>
                </c:pt>
                <c:pt idx="552">
                  <c:v>5.242780000000002E-4</c:v>
                </c:pt>
                <c:pt idx="553">
                  <c:v>0.18381500000000006</c:v>
                </c:pt>
                <c:pt idx="554">
                  <c:v>0.16362499999999994</c:v>
                </c:pt>
                <c:pt idx="555">
                  <c:v>0.59191199999999977</c:v>
                </c:pt>
                <c:pt idx="556">
                  <c:v>1.7033699999999999E-2</c:v>
                </c:pt>
                <c:pt idx="557">
                  <c:v>0.53034899999999996</c:v>
                </c:pt>
                <c:pt idx="558">
                  <c:v>2.2804200000000014E-2</c:v>
                </c:pt>
                <c:pt idx="559">
                  <c:v>5.8487000000000004E-2</c:v>
                </c:pt>
                <c:pt idx="560">
                  <c:v>3.2528899999999989</c:v>
                </c:pt>
                <c:pt idx="561">
                  <c:v>6.0266400000000019E-2</c:v>
                </c:pt>
                <c:pt idx="562">
                  <c:v>4.8680399999999997E-3</c:v>
                </c:pt>
                <c:pt idx="563">
                  <c:v>6.0254200000000001E-2</c:v>
                </c:pt>
                <c:pt idx="564">
                  <c:v>0.8881819999999998</c:v>
                </c:pt>
                <c:pt idx="565">
                  <c:v>0.25319000000000003</c:v>
                </c:pt>
                <c:pt idx="566">
                  <c:v>7.9660600000000026E-2</c:v>
                </c:pt>
                <c:pt idx="567">
                  <c:v>0.87697800000000026</c:v>
                </c:pt>
                <c:pt idx="568">
                  <c:v>26.640499999999992</c:v>
                </c:pt>
                <c:pt idx="569">
                  <c:v>2.7261900000000006E-2</c:v>
                </c:pt>
                <c:pt idx="570">
                  <c:v>0.10609700000000002</c:v>
                </c:pt>
                <c:pt idx="571">
                  <c:v>7.0646400000000022E-3</c:v>
                </c:pt>
                <c:pt idx="572">
                  <c:v>0.49505300000000002</c:v>
                </c:pt>
                <c:pt idx="573">
                  <c:v>7.3110500000000023E-4</c:v>
                </c:pt>
                <c:pt idx="574">
                  <c:v>16.401</c:v>
                </c:pt>
                <c:pt idx="575">
                  <c:v>4.0524999999999997E-3</c:v>
                </c:pt>
                <c:pt idx="576">
                  <c:v>1.6599900000000001E-2</c:v>
                </c:pt>
                <c:pt idx="577">
                  <c:v>1.0985</c:v>
                </c:pt>
                <c:pt idx="578">
                  <c:v>1.9084000000000001</c:v>
                </c:pt>
                <c:pt idx="579">
                  <c:v>0.16467799999999994</c:v>
                </c:pt>
                <c:pt idx="580">
                  <c:v>0.48750400000000016</c:v>
                </c:pt>
                <c:pt idx="581">
                  <c:v>0.19134499999999999</c:v>
                </c:pt>
                <c:pt idx="582">
                  <c:v>4.8410000000000022E-4</c:v>
                </c:pt>
                <c:pt idx="583">
                  <c:v>0.17607100000000001</c:v>
                </c:pt>
                <c:pt idx="584">
                  <c:v>3.19104E-3</c:v>
                </c:pt>
                <c:pt idx="585">
                  <c:v>3.0747</c:v>
                </c:pt>
                <c:pt idx="586">
                  <c:v>0.24537900000000001</c:v>
                </c:pt>
                <c:pt idx="587">
                  <c:v>0.30311400000000016</c:v>
                </c:pt>
                <c:pt idx="588">
                  <c:v>0.18064400000000005</c:v>
                </c:pt>
                <c:pt idx="589">
                  <c:v>0.59340899999999963</c:v>
                </c:pt>
                <c:pt idx="590">
                  <c:v>0.24234800000000006</c:v>
                </c:pt>
                <c:pt idx="591">
                  <c:v>1.6068400000000007E-2</c:v>
                </c:pt>
                <c:pt idx="592">
                  <c:v>0.33350900000000011</c:v>
                </c:pt>
                <c:pt idx="593">
                  <c:v>0.11375300000000002</c:v>
                </c:pt>
                <c:pt idx="594">
                  <c:v>3.45402E-2</c:v>
                </c:pt>
                <c:pt idx="595">
                  <c:v>0.12911400000000001</c:v>
                </c:pt>
                <c:pt idx="596">
                  <c:v>6.7799000000000026E-2</c:v>
                </c:pt>
                <c:pt idx="597">
                  <c:v>2.0174399999999999E-2</c:v>
                </c:pt>
                <c:pt idx="598">
                  <c:v>6.9353500000000044E-4</c:v>
                </c:pt>
                <c:pt idx="599">
                  <c:v>0.30727200000000016</c:v>
                </c:pt>
                <c:pt idx="600">
                  <c:v>1.22921E-2</c:v>
                </c:pt>
                <c:pt idx="601">
                  <c:v>0.91432500000000005</c:v>
                </c:pt>
                <c:pt idx="602">
                  <c:v>0.29883500000000002</c:v>
                </c:pt>
                <c:pt idx="603">
                  <c:v>0.33212500000000011</c:v>
                </c:pt>
                <c:pt idx="604">
                  <c:v>4.0849000000000001E-4</c:v>
                </c:pt>
                <c:pt idx="605">
                  <c:v>0.32203300000000001</c:v>
                </c:pt>
                <c:pt idx="606">
                  <c:v>0.4785950000000001</c:v>
                </c:pt>
                <c:pt idx="607">
                  <c:v>0.17420600000000006</c:v>
                </c:pt>
                <c:pt idx="608">
                  <c:v>0.34158400000000011</c:v>
                </c:pt>
                <c:pt idx="609">
                  <c:v>0.90137400000000001</c:v>
                </c:pt>
                <c:pt idx="610">
                  <c:v>4.0984000000000018E-4</c:v>
                </c:pt>
                <c:pt idx="611">
                  <c:v>3.2397000000000014E-4</c:v>
                </c:pt>
                <c:pt idx="612">
                  <c:v>4.0849000000000001E-4</c:v>
                </c:pt>
                <c:pt idx="613">
                  <c:v>0.46882400000000013</c:v>
                </c:pt>
                <c:pt idx="614">
                  <c:v>0.22478300000000001</c:v>
                </c:pt>
                <c:pt idx="615">
                  <c:v>4.0984000000000018E-4</c:v>
                </c:pt>
                <c:pt idx="616">
                  <c:v>4.6434000000000015E-4</c:v>
                </c:pt>
                <c:pt idx="617">
                  <c:v>4.8939000000000003E-4</c:v>
                </c:pt>
                <c:pt idx="618">
                  <c:v>0.42969000000000002</c:v>
                </c:pt>
                <c:pt idx="619">
                  <c:v>2.2693400000000008E-3</c:v>
                </c:pt>
                <c:pt idx="620">
                  <c:v>0.84658699999999976</c:v>
                </c:pt>
                <c:pt idx="621">
                  <c:v>1.3683000000000001</c:v>
                </c:pt>
                <c:pt idx="622">
                  <c:v>1.2910500000000004E-2</c:v>
                </c:pt>
                <c:pt idx="623">
                  <c:v>2.3140499999999994E-2</c:v>
                </c:pt>
                <c:pt idx="624">
                  <c:v>0.19248000000000001</c:v>
                </c:pt>
                <c:pt idx="625">
                  <c:v>0.19638600000000001</c:v>
                </c:pt>
                <c:pt idx="626">
                  <c:v>0.80760900000000024</c:v>
                </c:pt>
                <c:pt idx="627">
                  <c:v>1.2849699999999995</c:v>
                </c:pt>
                <c:pt idx="628">
                  <c:v>0.34595100000000001</c:v>
                </c:pt>
                <c:pt idx="629">
                  <c:v>4.0087700000000004E-2</c:v>
                </c:pt>
                <c:pt idx="630">
                  <c:v>8.9603700000000022E-2</c:v>
                </c:pt>
                <c:pt idx="631">
                  <c:v>4.8939000000000003E-4</c:v>
                </c:pt>
                <c:pt idx="632">
                  <c:v>0.11187</c:v>
                </c:pt>
                <c:pt idx="633">
                  <c:v>0.32741500000000012</c:v>
                </c:pt>
                <c:pt idx="634">
                  <c:v>4.4596900000000037E-2</c:v>
                </c:pt>
                <c:pt idx="635">
                  <c:v>4.4325200000000002</c:v>
                </c:pt>
                <c:pt idx="636">
                  <c:v>0.60643800000000003</c:v>
                </c:pt>
                <c:pt idx="637">
                  <c:v>3.1540200000000009E-3</c:v>
                </c:pt>
                <c:pt idx="638">
                  <c:v>0.20736800000000005</c:v>
                </c:pt>
                <c:pt idx="639">
                  <c:v>0.46931500000000015</c:v>
                </c:pt>
                <c:pt idx="640">
                  <c:v>8.1900100000000028E-3</c:v>
                </c:pt>
                <c:pt idx="641">
                  <c:v>1.29906E-2</c:v>
                </c:pt>
                <c:pt idx="642">
                  <c:v>0.41671200000000008</c:v>
                </c:pt>
                <c:pt idx="643">
                  <c:v>0.12466300000000004</c:v>
                </c:pt>
                <c:pt idx="644">
                  <c:v>2.6420100000000011E-3</c:v>
                </c:pt>
                <c:pt idx="645">
                  <c:v>2.5123999999999991</c:v>
                </c:pt>
                <c:pt idx="646">
                  <c:v>1.17726</c:v>
                </c:pt>
                <c:pt idx="647">
                  <c:v>9.7162300000000034E-4</c:v>
                </c:pt>
                <c:pt idx="648">
                  <c:v>1.84987E-2</c:v>
                </c:pt>
                <c:pt idx="649">
                  <c:v>1.7611599999999998</c:v>
                </c:pt>
                <c:pt idx="650">
                  <c:v>6.7115400000000033E-2</c:v>
                </c:pt>
                <c:pt idx="651">
                  <c:v>0.960117</c:v>
                </c:pt>
                <c:pt idx="652">
                  <c:v>8.9537400000000059E-2</c:v>
                </c:pt>
                <c:pt idx="653">
                  <c:v>2.3729199999999993</c:v>
                </c:pt>
                <c:pt idx="654">
                  <c:v>5.20457E-2</c:v>
                </c:pt>
                <c:pt idx="655">
                  <c:v>6.4025500000000027E-4</c:v>
                </c:pt>
                <c:pt idx="656">
                  <c:v>3.7544899999999999E-2</c:v>
                </c:pt>
                <c:pt idx="657">
                  <c:v>1.6511800000000001</c:v>
                </c:pt>
                <c:pt idx="658">
                  <c:v>0.459096</c:v>
                </c:pt>
                <c:pt idx="659">
                  <c:v>0.14746400000000007</c:v>
                </c:pt>
                <c:pt idx="660">
                  <c:v>8.5416900000000004E-2</c:v>
                </c:pt>
                <c:pt idx="661">
                  <c:v>1.1416800000000004E-3</c:v>
                </c:pt>
                <c:pt idx="662">
                  <c:v>0.20998900000000006</c:v>
                </c:pt>
                <c:pt idx="663">
                  <c:v>0.27751300000000001</c:v>
                </c:pt>
                <c:pt idx="664">
                  <c:v>4.0849000000000001E-4</c:v>
                </c:pt>
                <c:pt idx="665">
                  <c:v>8.6244600000000009</c:v>
                </c:pt>
                <c:pt idx="666">
                  <c:v>5.8607500000000014E-3</c:v>
                </c:pt>
                <c:pt idx="667">
                  <c:v>0.14044300000000007</c:v>
                </c:pt>
                <c:pt idx="668">
                  <c:v>4.9783700000000037E-3</c:v>
                </c:pt>
                <c:pt idx="669">
                  <c:v>0.18769600000000006</c:v>
                </c:pt>
                <c:pt idx="670">
                  <c:v>8.3861100000000049E-2</c:v>
                </c:pt>
                <c:pt idx="671">
                  <c:v>0.23783199999999999</c:v>
                </c:pt>
                <c:pt idx="672">
                  <c:v>0.20499100000000006</c:v>
                </c:pt>
                <c:pt idx="673">
                  <c:v>5.2854199999999997E-2</c:v>
                </c:pt>
                <c:pt idx="674">
                  <c:v>1.5389699999999999E-2</c:v>
                </c:pt>
                <c:pt idx="675">
                  <c:v>1.6127600000000004E-3</c:v>
                </c:pt>
                <c:pt idx="676">
                  <c:v>0.12229600000000006</c:v>
                </c:pt>
                <c:pt idx="677">
                  <c:v>9.9034400000000078E-2</c:v>
                </c:pt>
                <c:pt idx="678">
                  <c:v>2.15069</c:v>
                </c:pt>
                <c:pt idx="679">
                  <c:v>0.14190500000000006</c:v>
                </c:pt>
                <c:pt idx="680">
                  <c:v>5.4307500000000039E-4</c:v>
                </c:pt>
                <c:pt idx="681">
                  <c:v>1.1930100000000004E-2</c:v>
                </c:pt>
                <c:pt idx="682">
                  <c:v>9.7698300000000054E-3</c:v>
                </c:pt>
                <c:pt idx="683">
                  <c:v>1.0756299999999996</c:v>
                </c:pt>
                <c:pt idx="684">
                  <c:v>0.18801200000000007</c:v>
                </c:pt>
                <c:pt idx="685">
                  <c:v>2.27868</c:v>
                </c:pt>
                <c:pt idx="686">
                  <c:v>7.4030799999999994E-2</c:v>
                </c:pt>
                <c:pt idx="687">
                  <c:v>0.12523000000000001</c:v>
                </c:pt>
                <c:pt idx="688">
                  <c:v>0.16421100000000005</c:v>
                </c:pt>
                <c:pt idx="689">
                  <c:v>8.4697800000000073E-4</c:v>
                </c:pt>
                <c:pt idx="690">
                  <c:v>4.0984000000000018E-4</c:v>
                </c:pt>
                <c:pt idx="691">
                  <c:v>1.04027</c:v>
                </c:pt>
                <c:pt idx="692">
                  <c:v>1.5705700000000003E-2</c:v>
                </c:pt>
                <c:pt idx="693">
                  <c:v>6.3674700000000001E-3</c:v>
                </c:pt>
                <c:pt idx="694">
                  <c:v>4.8363000000000025E-4</c:v>
                </c:pt>
                <c:pt idx="695">
                  <c:v>3.8158900000000003E-2</c:v>
                </c:pt>
                <c:pt idx="696">
                  <c:v>7.5358500000000023E-2</c:v>
                </c:pt>
                <c:pt idx="697">
                  <c:v>0.50200400000000001</c:v>
                </c:pt>
                <c:pt idx="698">
                  <c:v>0.24829700000000007</c:v>
                </c:pt>
                <c:pt idx="699">
                  <c:v>6.838470000000002E-2</c:v>
                </c:pt>
                <c:pt idx="700">
                  <c:v>5.2088500000000018E-3</c:v>
                </c:pt>
                <c:pt idx="701">
                  <c:v>5.6758000000000003E-2</c:v>
                </c:pt>
                <c:pt idx="702">
                  <c:v>0.27963700000000002</c:v>
                </c:pt>
                <c:pt idx="703">
                  <c:v>0.31337600000000027</c:v>
                </c:pt>
                <c:pt idx="704">
                  <c:v>1.7996100000000001E-2</c:v>
                </c:pt>
                <c:pt idx="705">
                  <c:v>4.6434000000000015E-4</c:v>
                </c:pt>
                <c:pt idx="706">
                  <c:v>0.55165100000000022</c:v>
                </c:pt>
                <c:pt idx="707">
                  <c:v>0.6762790000000003</c:v>
                </c:pt>
                <c:pt idx="708">
                  <c:v>3.9553399999999999E-3</c:v>
                </c:pt>
                <c:pt idx="709">
                  <c:v>2.95628E-2</c:v>
                </c:pt>
                <c:pt idx="710">
                  <c:v>3.3149500000000001E-4</c:v>
                </c:pt>
                <c:pt idx="711">
                  <c:v>0.14325599999999999</c:v>
                </c:pt>
                <c:pt idx="712">
                  <c:v>4.8121799999999985E-2</c:v>
                </c:pt>
                <c:pt idx="713">
                  <c:v>1.3280300000000004E-3</c:v>
                </c:pt>
                <c:pt idx="714">
                  <c:v>0.221333</c:v>
                </c:pt>
                <c:pt idx="715">
                  <c:v>0.42703600000000008</c:v>
                </c:pt>
                <c:pt idx="716">
                  <c:v>4.0984000000000018E-4</c:v>
                </c:pt>
                <c:pt idx="717">
                  <c:v>0.12058000000000002</c:v>
                </c:pt>
                <c:pt idx="718">
                  <c:v>0.13825599999999999</c:v>
                </c:pt>
                <c:pt idx="719">
                  <c:v>0.283609</c:v>
                </c:pt>
                <c:pt idx="720">
                  <c:v>4.8939000000000003E-4</c:v>
                </c:pt>
                <c:pt idx="721">
                  <c:v>0.21541700000000011</c:v>
                </c:pt>
                <c:pt idx="722">
                  <c:v>0.21624900000000011</c:v>
                </c:pt>
                <c:pt idx="723">
                  <c:v>0.29375000000000001</c:v>
                </c:pt>
                <c:pt idx="724">
                  <c:v>9.2015300000000008E-2</c:v>
                </c:pt>
                <c:pt idx="725">
                  <c:v>0.32218400000000025</c:v>
                </c:pt>
                <c:pt idx="726">
                  <c:v>5.0403200000000016E-2</c:v>
                </c:pt>
                <c:pt idx="727">
                  <c:v>9.6618300000000045E-4</c:v>
                </c:pt>
                <c:pt idx="728">
                  <c:v>0.30263600000000002</c:v>
                </c:pt>
                <c:pt idx="729">
                  <c:v>0.4448470000000001</c:v>
                </c:pt>
                <c:pt idx="730">
                  <c:v>0.87425799999999998</c:v>
                </c:pt>
                <c:pt idx="731">
                  <c:v>4.8939000000000003E-4</c:v>
                </c:pt>
                <c:pt idx="732">
                  <c:v>0.35647200000000012</c:v>
                </c:pt>
                <c:pt idx="733">
                  <c:v>7.1790800000000028E-4</c:v>
                </c:pt>
                <c:pt idx="734">
                  <c:v>0.93689599999999995</c:v>
                </c:pt>
                <c:pt idx="735">
                  <c:v>8.733260000000001E-2</c:v>
                </c:pt>
                <c:pt idx="736">
                  <c:v>0.14103299999999999</c:v>
                </c:pt>
                <c:pt idx="737">
                  <c:v>6.2471800000000001E-2</c:v>
                </c:pt>
                <c:pt idx="738">
                  <c:v>2.72464</c:v>
                </c:pt>
                <c:pt idx="739">
                  <c:v>0.116339</c:v>
                </c:pt>
                <c:pt idx="740">
                  <c:v>3.7716400000000004E-2</c:v>
                </c:pt>
                <c:pt idx="741">
                  <c:v>1.3784000000000003E-3</c:v>
                </c:pt>
                <c:pt idx="742">
                  <c:v>0.8768290000000003</c:v>
                </c:pt>
                <c:pt idx="743">
                  <c:v>0.64395899999999995</c:v>
                </c:pt>
                <c:pt idx="744">
                  <c:v>1.6886200000000001E-2</c:v>
                </c:pt>
                <c:pt idx="745">
                  <c:v>0.448795</c:v>
                </c:pt>
                <c:pt idx="746">
                  <c:v>4.0984000000000018E-4</c:v>
                </c:pt>
                <c:pt idx="747">
                  <c:v>6.4325300000000002E-2</c:v>
                </c:pt>
                <c:pt idx="748">
                  <c:v>5.5009500000000012E-4</c:v>
                </c:pt>
                <c:pt idx="749">
                  <c:v>3.736300000000001E-3</c:v>
                </c:pt>
                <c:pt idx="750">
                  <c:v>0.39694900000000011</c:v>
                </c:pt>
                <c:pt idx="751">
                  <c:v>7.4658600000000002</c:v>
                </c:pt>
                <c:pt idx="752">
                  <c:v>6.8746500000000028E-4</c:v>
                </c:pt>
                <c:pt idx="753">
                  <c:v>1.0714300000000004E-3</c:v>
                </c:pt>
                <c:pt idx="754">
                  <c:v>5.0505000000000027E-4</c:v>
                </c:pt>
                <c:pt idx="755">
                  <c:v>0.19340800000000005</c:v>
                </c:pt>
                <c:pt idx="756">
                  <c:v>1.1076100000000004E-3</c:v>
                </c:pt>
                <c:pt idx="757">
                  <c:v>0.71893000000000018</c:v>
                </c:pt>
                <c:pt idx="758">
                  <c:v>0.70078300000000004</c:v>
                </c:pt>
                <c:pt idx="759">
                  <c:v>2.4783699999999999E-2</c:v>
                </c:pt>
                <c:pt idx="760">
                  <c:v>6.6943299999999997E-2</c:v>
                </c:pt>
                <c:pt idx="761">
                  <c:v>3.2397000000000014E-4</c:v>
                </c:pt>
                <c:pt idx="762">
                  <c:v>0.18062500000000001</c:v>
                </c:pt>
                <c:pt idx="763">
                  <c:v>0.18604000000000007</c:v>
                </c:pt>
                <c:pt idx="764">
                  <c:v>6.8981500000000013E-3</c:v>
                </c:pt>
                <c:pt idx="765">
                  <c:v>8.8033300000000061E-4</c:v>
                </c:pt>
                <c:pt idx="766">
                  <c:v>0.33040000000000025</c:v>
                </c:pt>
                <c:pt idx="767">
                  <c:v>3.4011999999999998</c:v>
                </c:pt>
                <c:pt idx="768">
                  <c:v>5.4996500000000031E-2</c:v>
                </c:pt>
                <c:pt idx="769">
                  <c:v>4.7418000000000032E-4</c:v>
                </c:pt>
                <c:pt idx="770">
                  <c:v>0.50495000000000001</c:v>
                </c:pt>
                <c:pt idx="771">
                  <c:v>1.0986100000000001</c:v>
                </c:pt>
                <c:pt idx="772">
                  <c:v>4.1149499999999978E-2</c:v>
                </c:pt>
                <c:pt idx="773">
                  <c:v>0.12609200000000001</c:v>
                </c:pt>
                <c:pt idx="774">
                  <c:v>1.6949500000000004</c:v>
                </c:pt>
                <c:pt idx="775">
                  <c:v>1.59548</c:v>
                </c:pt>
                <c:pt idx="776">
                  <c:v>0.11141</c:v>
                </c:pt>
                <c:pt idx="777">
                  <c:v>2.4572200000000008E-3</c:v>
                </c:pt>
                <c:pt idx="778">
                  <c:v>9.7799500000000025E-2</c:v>
                </c:pt>
                <c:pt idx="779">
                  <c:v>1.2454799999999995</c:v>
                </c:pt>
                <c:pt idx="780">
                  <c:v>2.8498999999999998E-3</c:v>
                </c:pt>
                <c:pt idx="781">
                  <c:v>0.25138400000000011</c:v>
                </c:pt>
                <c:pt idx="782">
                  <c:v>6.4685900000000018E-2</c:v>
                </c:pt>
                <c:pt idx="783">
                  <c:v>0.15004400000000007</c:v>
                </c:pt>
                <c:pt idx="784">
                  <c:v>4.0984000000000018E-4</c:v>
                </c:pt>
                <c:pt idx="785">
                  <c:v>4.9016000000000044E-4</c:v>
                </c:pt>
                <c:pt idx="786">
                  <c:v>0.93114200000000003</c:v>
                </c:pt>
                <c:pt idx="787">
                  <c:v>0.14516999999999999</c:v>
                </c:pt>
                <c:pt idx="788">
                  <c:v>3.6089200000000016E-2</c:v>
                </c:pt>
                <c:pt idx="789">
                  <c:v>1.3783000000000005E-2</c:v>
                </c:pt>
                <c:pt idx="790">
                  <c:v>0.130074</c:v>
                </c:pt>
                <c:pt idx="791">
                  <c:v>2.4055199999999999E-2</c:v>
                </c:pt>
                <c:pt idx="792">
                  <c:v>1.1090800000000004E-3</c:v>
                </c:pt>
                <c:pt idx="793">
                  <c:v>0.10408600000000003</c:v>
                </c:pt>
                <c:pt idx="794">
                  <c:v>4.7983000000000032E-4</c:v>
                </c:pt>
                <c:pt idx="795">
                  <c:v>3.2397000000000014E-4</c:v>
                </c:pt>
                <c:pt idx="796">
                  <c:v>7.0479100000000003E-2</c:v>
                </c:pt>
                <c:pt idx="797">
                  <c:v>8.6545300000000061E-2</c:v>
                </c:pt>
                <c:pt idx="798">
                  <c:v>3.5951700000000008E-3</c:v>
                </c:pt>
                <c:pt idx="799">
                  <c:v>4.6034199999999997E-2</c:v>
                </c:pt>
                <c:pt idx="800">
                  <c:v>0.32053900000000002</c:v>
                </c:pt>
                <c:pt idx="801">
                  <c:v>5.3000800000000011E-4</c:v>
                </c:pt>
                <c:pt idx="802">
                  <c:v>0.45681800000000011</c:v>
                </c:pt>
                <c:pt idx="803">
                  <c:v>3.2397000000000014E-4</c:v>
                </c:pt>
                <c:pt idx="804">
                  <c:v>5.4720300000000023E-4</c:v>
                </c:pt>
                <c:pt idx="805">
                  <c:v>0.13739100000000001</c:v>
                </c:pt>
                <c:pt idx="806">
                  <c:v>4.0849000000000001E-4</c:v>
                </c:pt>
                <c:pt idx="807">
                  <c:v>2.2754300000000002E-2</c:v>
                </c:pt>
                <c:pt idx="808">
                  <c:v>0.59631499999999971</c:v>
                </c:pt>
                <c:pt idx="809">
                  <c:v>3.2397000000000014E-4</c:v>
                </c:pt>
                <c:pt idx="810">
                  <c:v>7.9383100000000026E-2</c:v>
                </c:pt>
                <c:pt idx="811">
                  <c:v>1.7863100000000003E-2</c:v>
                </c:pt>
                <c:pt idx="812">
                  <c:v>0.56298999999999999</c:v>
                </c:pt>
                <c:pt idx="813">
                  <c:v>0.25159900000000002</c:v>
                </c:pt>
                <c:pt idx="814">
                  <c:v>4.7983000000000032E-4</c:v>
                </c:pt>
                <c:pt idx="815">
                  <c:v>0.79587100000000022</c:v>
                </c:pt>
                <c:pt idx="816">
                  <c:v>0.41513900000000004</c:v>
                </c:pt>
                <c:pt idx="817">
                  <c:v>0.14400800000000005</c:v>
                </c:pt>
                <c:pt idx="818">
                  <c:v>4.0849000000000001E-4</c:v>
                </c:pt>
                <c:pt idx="819">
                  <c:v>0.15212300000000001</c:v>
                </c:pt>
                <c:pt idx="820">
                  <c:v>0.20163</c:v>
                </c:pt>
                <c:pt idx="821">
                  <c:v>5.8380800000000004E-2</c:v>
                </c:pt>
                <c:pt idx="822">
                  <c:v>7.447330000000002E-2</c:v>
                </c:pt>
                <c:pt idx="823">
                  <c:v>1.5163500000000001</c:v>
                </c:pt>
                <c:pt idx="824">
                  <c:v>0.73567400000000038</c:v>
                </c:pt>
                <c:pt idx="825">
                  <c:v>1.3531299999999995</c:v>
                </c:pt>
                <c:pt idx="826">
                  <c:v>1.02063E-2</c:v>
                </c:pt>
                <c:pt idx="827">
                  <c:v>10.4438</c:v>
                </c:pt>
                <c:pt idx="828">
                  <c:v>0.4368100000000002</c:v>
                </c:pt>
                <c:pt idx="829">
                  <c:v>7.2401700000000013E-2</c:v>
                </c:pt>
                <c:pt idx="830">
                  <c:v>0.17015</c:v>
                </c:pt>
                <c:pt idx="831">
                  <c:v>0.46135900000000002</c:v>
                </c:pt>
              </c:numCache>
            </c:numRef>
          </c:xVal>
          <c:yVal>
            <c:numRef>
              <c:f>'hbr-GOG-139_281-qPCR-cuff-estim'!$C$2:$C$833</c:f>
              <c:numCache>
                <c:formatCode>General</c:formatCode>
                <c:ptCount val="832"/>
                <c:pt idx="0">
                  <c:v>0</c:v>
                </c:pt>
                <c:pt idx="1">
                  <c:v>4.5989299999999984</c:v>
                </c:pt>
                <c:pt idx="2">
                  <c:v>9.2508400000000002</c:v>
                </c:pt>
                <c:pt idx="3">
                  <c:v>4.9878900000000002</c:v>
                </c:pt>
                <c:pt idx="4">
                  <c:v>3.537059999999999</c:v>
                </c:pt>
                <c:pt idx="5">
                  <c:v>17.622299999999992</c:v>
                </c:pt>
                <c:pt idx="6">
                  <c:v>0</c:v>
                </c:pt>
                <c:pt idx="7">
                  <c:v>2.14</c:v>
                </c:pt>
                <c:pt idx="8">
                  <c:v>9.4238900000000001</c:v>
                </c:pt>
                <c:pt idx="9">
                  <c:v>6.9853199999999998</c:v>
                </c:pt>
                <c:pt idx="10">
                  <c:v>5.3183600000000002</c:v>
                </c:pt>
                <c:pt idx="11">
                  <c:v>36.179000000000002</c:v>
                </c:pt>
                <c:pt idx="12">
                  <c:v>44.984899999999996</c:v>
                </c:pt>
                <c:pt idx="13">
                  <c:v>6.0507299999999997</c:v>
                </c:pt>
                <c:pt idx="14">
                  <c:v>59.049600000000005</c:v>
                </c:pt>
                <c:pt idx="15">
                  <c:v>1.64361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13.0322</c:v>
                </c:pt>
                <c:pt idx="20">
                  <c:v>0</c:v>
                </c:pt>
                <c:pt idx="21">
                  <c:v>3.15008</c:v>
                </c:pt>
                <c:pt idx="22">
                  <c:v>15.5848</c:v>
                </c:pt>
                <c:pt idx="23">
                  <c:v>4.5436899999999998</c:v>
                </c:pt>
                <c:pt idx="24">
                  <c:v>2.63897</c:v>
                </c:pt>
                <c:pt idx="25">
                  <c:v>17.377300000000005</c:v>
                </c:pt>
                <c:pt idx="26">
                  <c:v>31.852</c:v>
                </c:pt>
                <c:pt idx="27">
                  <c:v>6.2728600000000025E-3</c:v>
                </c:pt>
                <c:pt idx="28">
                  <c:v>1.8160499999999999</c:v>
                </c:pt>
                <c:pt idx="29">
                  <c:v>0.530246</c:v>
                </c:pt>
                <c:pt idx="30">
                  <c:v>3.0516699999999992</c:v>
                </c:pt>
                <c:pt idx="31">
                  <c:v>3.5327699999999993</c:v>
                </c:pt>
                <c:pt idx="32">
                  <c:v>391.65600000000001</c:v>
                </c:pt>
                <c:pt idx="33">
                  <c:v>8.1298300000000001</c:v>
                </c:pt>
                <c:pt idx="34">
                  <c:v>0.70382800000000023</c:v>
                </c:pt>
                <c:pt idx="35">
                  <c:v>5.7665600000000001</c:v>
                </c:pt>
                <c:pt idx="36">
                  <c:v>0</c:v>
                </c:pt>
                <c:pt idx="37">
                  <c:v>0.77477000000000029</c:v>
                </c:pt>
                <c:pt idx="38">
                  <c:v>2.6998799999999989</c:v>
                </c:pt>
                <c:pt idx="39">
                  <c:v>8.691040000000001</c:v>
                </c:pt>
                <c:pt idx="40">
                  <c:v>0</c:v>
                </c:pt>
                <c:pt idx="41">
                  <c:v>80.167199999999994</c:v>
                </c:pt>
                <c:pt idx="42">
                  <c:v>0</c:v>
                </c:pt>
                <c:pt idx="43">
                  <c:v>7.4495700000000041E-4</c:v>
                </c:pt>
                <c:pt idx="44">
                  <c:v>0</c:v>
                </c:pt>
                <c:pt idx="45">
                  <c:v>23.3337</c:v>
                </c:pt>
                <c:pt idx="46">
                  <c:v>0</c:v>
                </c:pt>
                <c:pt idx="47">
                  <c:v>0.32105200000000012</c:v>
                </c:pt>
                <c:pt idx="48">
                  <c:v>2.969819999999999</c:v>
                </c:pt>
                <c:pt idx="49">
                  <c:v>22.480799999999981</c:v>
                </c:pt>
                <c:pt idx="50">
                  <c:v>28.411300000000001</c:v>
                </c:pt>
                <c:pt idx="51">
                  <c:v>3.0401500000000001</c:v>
                </c:pt>
                <c:pt idx="52">
                  <c:v>2.5883900000000009</c:v>
                </c:pt>
                <c:pt idx="53">
                  <c:v>69.752299999999991</c:v>
                </c:pt>
                <c:pt idx="54">
                  <c:v>0</c:v>
                </c:pt>
                <c:pt idx="55">
                  <c:v>15.1373</c:v>
                </c:pt>
                <c:pt idx="56">
                  <c:v>0</c:v>
                </c:pt>
                <c:pt idx="57">
                  <c:v>0</c:v>
                </c:pt>
                <c:pt idx="58">
                  <c:v>12.2347</c:v>
                </c:pt>
                <c:pt idx="59">
                  <c:v>28.047599999999992</c:v>
                </c:pt>
                <c:pt idx="60">
                  <c:v>0.62608000000000019</c:v>
                </c:pt>
                <c:pt idx="61">
                  <c:v>0</c:v>
                </c:pt>
                <c:pt idx="62">
                  <c:v>1.0074899999999998</c:v>
                </c:pt>
                <c:pt idx="63">
                  <c:v>12.969600000000003</c:v>
                </c:pt>
                <c:pt idx="64">
                  <c:v>32.775900000000014</c:v>
                </c:pt>
                <c:pt idx="65">
                  <c:v>1.2034299999999996</c:v>
                </c:pt>
                <c:pt idx="66">
                  <c:v>0</c:v>
                </c:pt>
                <c:pt idx="67">
                  <c:v>3.4653399999999999</c:v>
                </c:pt>
                <c:pt idx="68">
                  <c:v>0.93221199999999982</c:v>
                </c:pt>
                <c:pt idx="69">
                  <c:v>2.7342200000000001</c:v>
                </c:pt>
                <c:pt idx="70">
                  <c:v>1.5805400000000001</c:v>
                </c:pt>
                <c:pt idx="71">
                  <c:v>0</c:v>
                </c:pt>
                <c:pt idx="72">
                  <c:v>0</c:v>
                </c:pt>
                <c:pt idx="73">
                  <c:v>3.0206300000000001</c:v>
                </c:pt>
                <c:pt idx="74">
                  <c:v>21.793199999999988</c:v>
                </c:pt>
                <c:pt idx="75">
                  <c:v>16.3096</c:v>
                </c:pt>
                <c:pt idx="76">
                  <c:v>2.3300299999999989</c:v>
                </c:pt>
                <c:pt idx="77">
                  <c:v>0.3990660000000002</c:v>
                </c:pt>
                <c:pt idx="78">
                  <c:v>17.47539999999999</c:v>
                </c:pt>
                <c:pt idx="79">
                  <c:v>0</c:v>
                </c:pt>
                <c:pt idx="80">
                  <c:v>14.678100000000001</c:v>
                </c:pt>
                <c:pt idx="81">
                  <c:v>1.9291700000000001</c:v>
                </c:pt>
                <c:pt idx="82">
                  <c:v>4.3231899999999976</c:v>
                </c:pt>
                <c:pt idx="83">
                  <c:v>4.6296799999999996</c:v>
                </c:pt>
                <c:pt idx="84">
                  <c:v>7.4115700000000002</c:v>
                </c:pt>
                <c:pt idx="85">
                  <c:v>15.6617</c:v>
                </c:pt>
                <c:pt idx="86">
                  <c:v>0</c:v>
                </c:pt>
                <c:pt idx="87">
                  <c:v>0</c:v>
                </c:pt>
                <c:pt idx="88">
                  <c:v>15.965100000000003</c:v>
                </c:pt>
                <c:pt idx="89">
                  <c:v>4.4634600000000004</c:v>
                </c:pt>
                <c:pt idx="90">
                  <c:v>10.389500000000004</c:v>
                </c:pt>
                <c:pt idx="91">
                  <c:v>52.680400000000006</c:v>
                </c:pt>
                <c:pt idx="92">
                  <c:v>5.1253599999999979</c:v>
                </c:pt>
                <c:pt idx="93">
                  <c:v>9.2436199999999999</c:v>
                </c:pt>
                <c:pt idx="94">
                  <c:v>12.4282</c:v>
                </c:pt>
                <c:pt idx="95">
                  <c:v>18.023800000000001</c:v>
                </c:pt>
                <c:pt idx="96">
                  <c:v>1.93632</c:v>
                </c:pt>
                <c:pt idx="97">
                  <c:v>0</c:v>
                </c:pt>
                <c:pt idx="98">
                  <c:v>11.3317</c:v>
                </c:pt>
                <c:pt idx="99">
                  <c:v>1.0139499999999995</c:v>
                </c:pt>
                <c:pt idx="100">
                  <c:v>0</c:v>
                </c:pt>
                <c:pt idx="101">
                  <c:v>0</c:v>
                </c:pt>
                <c:pt idx="102">
                  <c:v>0.82448399999999977</c:v>
                </c:pt>
                <c:pt idx="103">
                  <c:v>13.201000000000001</c:v>
                </c:pt>
                <c:pt idx="104">
                  <c:v>10.673</c:v>
                </c:pt>
                <c:pt idx="105">
                  <c:v>0</c:v>
                </c:pt>
                <c:pt idx="106">
                  <c:v>18.2211</c:v>
                </c:pt>
                <c:pt idx="107">
                  <c:v>5.6456100000000002E-2</c:v>
                </c:pt>
                <c:pt idx="108">
                  <c:v>2.936449999999998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2.25238</c:v>
                </c:pt>
                <c:pt idx="113">
                  <c:v>8.3156500000000051</c:v>
                </c:pt>
                <c:pt idx="114">
                  <c:v>56.0807</c:v>
                </c:pt>
                <c:pt idx="115">
                  <c:v>8.8122500000000006</c:v>
                </c:pt>
                <c:pt idx="116">
                  <c:v>0</c:v>
                </c:pt>
                <c:pt idx="117">
                  <c:v>2.8823999999999992</c:v>
                </c:pt>
                <c:pt idx="118">
                  <c:v>0.250635</c:v>
                </c:pt>
                <c:pt idx="119">
                  <c:v>0</c:v>
                </c:pt>
                <c:pt idx="120">
                  <c:v>27.818300000000001</c:v>
                </c:pt>
                <c:pt idx="121">
                  <c:v>0</c:v>
                </c:pt>
                <c:pt idx="122">
                  <c:v>0.51308100000000001</c:v>
                </c:pt>
                <c:pt idx="123">
                  <c:v>0</c:v>
                </c:pt>
                <c:pt idx="124">
                  <c:v>0</c:v>
                </c:pt>
                <c:pt idx="125">
                  <c:v>0.693527</c:v>
                </c:pt>
                <c:pt idx="126">
                  <c:v>1.3315199999999998</c:v>
                </c:pt>
                <c:pt idx="127">
                  <c:v>159.465</c:v>
                </c:pt>
                <c:pt idx="128">
                  <c:v>0</c:v>
                </c:pt>
                <c:pt idx="129">
                  <c:v>3.0851500000000001</c:v>
                </c:pt>
                <c:pt idx="130">
                  <c:v>2.9298399999999991</c:v>
                </c:pt>
                <c:pt idx="131">
                  <c:v>0</c:v>
                </c:pt>
                <c:pt idx="132">
                  <c:v>0.77057900000000024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0.64740600000000004</c:v>
                </c:pt>
                <c:pt idx="137">
                  <c:v>3.5306699999999993</c:v>
                </c:pt>
                <c:pt idx="138">
                  <c:v>18.875699999999984</c:v>
                </c:pt>
                <c:pt idx="139">
                  <c:v>0</c:v>
                </c:pt>
                <c:pt idx="140">
                  <c:v>0</c:v>
                </c:pt>
                <c:pt idx="141">
                  <c:v>2.70065</c:v>
                </c:pt>
                <c:pt idx="142">
                  <c:v>12.078000000000001</c:v>
                </c:pt>
                <c:pt idx="143">
                  <c:v>0.97364900000000032</c:v>
                </c:pt>
                <c:pt idx="144">
                  <c:v>64.728099999999998</c:v>
                </c:pt>
                <c:pt idx="145">
                  <c:v>3.1158599999999998E-3</c:v>
                </c:pt>
                <c:pt idx="146">
                  <c:v>0</c:v>
                </c:pt>
                <c:pt idx="147">
                  <c:v>6.07341</c:v>
                </c:pt>
                <c:pt idx="148">
                  <c:v>1.5856899999999998</c:v>
                </c:pt>
                <c:pt idx="149">
                  <c:v>0.78514300000000004</c:v>
                </c:pt>
                <c:pt idx="150">
                  <c:v>1.4005399999999995</c:v>
                </c:pt>
                <c:pt idx="151">
                  <c:v>176.33500000000001</c:v>
                </c:pt>
                <c:pt idx="152">
                  <c:v>0</c:v>
                </c:pt>
                <c:pt idx="153">
                  <c:v>25.401700000000002</c:v>
                </c:pt>
                <c:pt idx="154">
                  <c:v>31.504300000000001</c:v>
                </c:pt>
                <c:pt idx="155">
                  <c:v>4.8368900000000004</c:v>
                </c:pt>
                <c:pt idx="156">
                  <c:v>0</c:v>
                </c:pt>
                <c:pt idx="157">
                  <c:v>0</c:v>
                </c:pt>
                <c:pt idx="158">
                  <c:v>0.8666940000000003</c:v>
                </c:pt>
                <c:pt idx="159">
                  <c:v>5.8459899999999978</c:v>
                </c:pt>
                <c:pt idx="160">
                  <c:v>0</c:v>
                </c:pt>
                <c:pt idx="161">
                  <c:v>3.3608699999999989</c:v>
                </c:pt>
                <c:pt idx="162">
                  <c:v>0</c:v>
                </c:pt>
                <c:pt idx="163">
                  <c:v>0</c:v>
                </c:pt>
                <c:pt idx="164">
                  <c:v>3.9748799999999993</c:v>
                </c:pt>
                <c:pt idx="165">
                  <c:v>0.34883400000000009</c:v>
                </c:pt>
                <c:pt idx="166">
                  <c:v>1.4928399999999995</c:v>
                </c:pt>
                <c:pt idx="167">
                  <c:v>0</c:v>
                </c:pt>
                <c:pt idx="168">
                  <c:v>7.6199299999999983</c:v>
                </c:pt>
                <c:pt idx="169">
                  <c:v>11.810700000000002</c:v>
                </c:pt>
                <c:pt idx="170">
                  <c:v>0</c:v>
                </c:pt>
                <c:pt idx="171">
                  <c:v>13.216700000000001</c:v>
                </c:pt>
                <c:pt idx="172">
                  <c:v>3.66696</c:v>
                </c:pt>
                <c:pt idx="173">
                  <c:v>2.7674400000000001</c:v>
                </c:pt>
                <c:pt idx="174">
                  <c:v>70.806699999999992</c:v>
                </c:pt>
                <c:pt idx="175">
                  <c:v>0</c:v>
                </c:pt>
                <c:pt idx="176">
                  <c:v>0</c:v>
                </c:pt>
                <c:pt idx="177">
                  <c:v>4.481600000000002</c:v>
                </c:pt>
                <c:pt idx="178">
                  <c:v>181.221</c:v>
                </c:pt>
                <c:pt idx="179">
                  <c:v>1.3806700000000001</c:v>
                </c:pt>
                <c:pt idx="180">
                  <c:v>2.924269999999999</c:v>
                </c:pt>
                <c:pt idx="181">
                  <c:v>70.589299999999994</c:v>
                </c:pt>
                <c:pt idx="182">
                  <c:v>0</c:v>
                </c:pt>
                <c:pt idx="183">
                  <c:v>0</c:v>
                </c:pt>
                <c:pt idx="184">
                  <c:v>26.7194</c:v>
                </c:pt>
                <c:pt idx="185">
                  <c:v>1.10724</c:v>
                </c:pt>
                <c:pt idx="186">
                  <c:v>9.3294000000000032</c:v>
                </c:pt>
                <c:pt idx="187">
                  <c:v>2.2920599999999993</c:v>
                </c:pt>
                <c:pt idx="188">
                  <c:v>0</c:v>
                </c:pt>
                <c:pt idx="189">
                  <c:v>0</c:v>
                </c:pt>
                <c:pt idx="190">
                  <c:v>1.4302899999999998</c:v>
                </c:pt>
                <c:pt idx="191">
                  <c:v>0</c:v>
                </c:pt>
                <c:pt idx="192">
                  <c:v>0</c:v>
                </c:pt>
                <c:pt idx="193">
                  <c:v>45.459099999999999</c:v>
                </c:pt>
                <c:pt idx="194">
                  <c:v>14.193200000000001</c:v>
                </c:pt>
                <c:pt idx="195">
                  <c:v>5.7168000000000001</c:v>
                </c:pt>
                <c:pt idx="196">
                  <c:v>1.6436599999999999</c:v>
                </c:pt>
                <c:pt idx="197">
                  <c:v>54.235600000000012</c:v>
                </c:pt>
                <c:pt idx="198">
                  <c:v>0.97465100000000038</c:v>
                </c:pt>
                <c:pt idx="199">
                  <c:v>1.6709499999999999</c:v>
                </c:pt>
                <c:pt idx="200">
                  <c:v>0.30751900000000021</c:v>
                </c:pt>
                <c:pt idx="201">
                  <c:v>0</c:v>
                </c:pt>
                <c:pt idx="202">
                  <c:v>0.62397100000000039</c:v>
                </c:pt>
                <c:pt idx="203">
                  <c:v>0</c:v>
                </c:pt>
                <c:pt idx="204">
                  <c:v>0</c:v>
                </c:pt>
                <c:pt idx="205">
                  <c:v>54.358899999999998</c:v>
                </c:pt>
                <c:pt idx="206">
                  <c:v>0</c:v>
                </c:pt>
                <c:pt idx="207">
                  <c:v>2.6403500000000002</c:v>
                </c:pt>
                <c:pt idx="208">
                  <c:v>7.9471600000000002</c:v>
                </c:pt>
                <c:pt idx="209">
                  <c:v>13.904200000000001</c:v>
                </c:pt>
                <c:pt idx="210">
                  <c:v>0</c:v>
                </c:pt>
                <c:pt idx="211">
                  <c:v>12.075200000000002</c:v>
                </c:pt>
                <c:pt idx="212">
                  <c:v>11.0199</c:v>
                </c:pt>
                <c:pt idx="213">
                  <c:v>1.9510000000000001</c:v>
                </c:pt>
                <c:pt idx="214">
                  <c:v>52.0762</c:v>
                </c:pt>
                <c:pt idx="215">
                  <c:v>1.5358099999999995</c:v>
                </c:pt>
                <c:pt idx="216">
                  <c:v>36.703000000000003</c:v>
                </c:pt>
                <c:pt idx="217">
                  <c:v>2.0106499999999987</c:v>
                </c:pt>
                <c:pt idx="218">
                  <c:v>18.3916</c:v>
                </c:pt>
                <c:pt idx="219">
                  <c:v>15.501000000000001</c:v>
                </c:pt>
                <c:pt idx="220">
                  <c:v>0</c:v>
                </c:pt>
                <c:pt idx="221">
                  <c:v>10.955500000000006</c:v>
                </c:pt>
                <c:pt idx="222">
                  <c:v>2.27596</c:v>
                </c:pt>
                <c:pt idx="223">
                  <c:v>0.19848600000000005</c:v>
                </c:pt>
                <c:pt idx="224">
                  <c:v>0</c:v>
                </c:pt>
                <c:pt idx="225">
                  <c:v>0</c:v>
                </c:pt>
                <c:pt idx="226">
                  <c:v>2.10487</c:v>
                </c:pt>
                <c:pt idx="227">
                  <c:v>22.979099999999988</c:v>
                </c:pt>
                <c:pt idx="228">
                  <c:v>1.5681799999999999</c:v>
                </c:pt>
                <c:pt idx="229">
                  <c:v>0</c:v>
                </c:pt>
                <c:pt idx="230">
                  <c:v>87.338700000000003</c:v>
                </c:pt>
                <c:pt idx="231">
                  <c:v>15.0191</c:v>
                </c:pt>
                <c:pt idx="232">
                  <c:v>1.4779399999999996</c:v>
                </c:pt>
                <c:pt idx="233">
                  <c:v>2.5634299999999999</c:v>
                </c:pt>
                <c:pt idx="234">
                  <c:v>1.9420900000000001</c:v>
                </c:pt>
                <c:pt idx="235">
                  <c:v>0</c:v>
                </c:pt>
                <c:pt idx="236">
                  <c:v>5.4343899999999996</c:v>
                </c:pt>
                <c:pt idx="237">
                  <c:v>0</c:v>
                </c:pt>
                <c:pt idx="238">
                  <c:v>1.26515</c:v>
                </c:pt>
                <c:pt idx="239">
                  <c:v>0.65755399999999997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10.563400000000003</c:v>
                </c:pt>
                <c:pt idx="245">
                  <c:v>5.84246</c:v>
                </c:pt>
                <c:pt idx="246">
                  <c:v>0</c:v>
                </c:pt>
                <c:pt idx="247">
                  <c:v>10.7386</c:v>
                </c:pt>
                <c:pt idx="248">
                  <c:v>6.5269699999999995</c:v>
                </c:pt>
                <c:pt idx="249">
                  <c:v>0</c:v>
                </c:pt>
                <c:pt idx="250">
                  <c:v>26.5321</c:v>
                </c:pt>
                <c:pt idx="251">
                  <c:v>0</c:v>
                </c:pt>
                <c:pt idx="252">
                  <c:v>0.58138499999999971</c:v>
                </c:pt>
                <c:pt idx="253">
                  <c:v>0</c:v>
                </c:pt>
                <c:pt idx="254">
                  <c:v>0</c:v>
                </c:pt>
                <c:pt idx="255">
                  <c:v>3.3912399999999989</c:v>
                </c:pt>
                <c:pt idx="256">
                  <c:v>28.121200000000005</c:v>
                </c:pt>
                <c:pt idx="257">
                  <c:v>5.2849499999999985</c:v>
                </c:pt>
                <c:pt idx="258">
                  <c:v>11.418700000000001</c:v>
                </c:pt>
                <c:pt idx="259">
                  <c:v>4.5593500000000002</c:v>
                </c:pt>
                <c:pt idx="260">
                  <c:v>0</c:v>
                </c:pt>
                <c:pt idx="261">
                  <c:v>10.890500000000005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0.43616100000000002</c:v>
                </c:pt>
                <c:pt idx="266">
                  <c:v>58.606700000000011</c:v>
                </c:pt>
                <c:pt idx="267">
                  <c:v>42.274000000000001</c:v>
                </c:pt>
                <c:pt idx="268">
                  <c:v>0</c:v>
                </c:pt>
                <c:pt idx="269">
                  <c:v>0</c:v>
                </c:pt>
                <c:pt idx="270">
                  <c:v>9.151520000000005E-3</c:v>
                </c:pt>
                <c:pt idx="271">
                  <c:v>0</c:v>
                </c:pt>
                <c:pt idx="272">
                  <c:v>0</c:v>
                </c:pt>
                <c:pt idx="273">
                  <c:v>1.1129500000000001</c:v>
                </c:pt>
                <c:pt idx="274">
                  <c:v>0</c:v>
                </c:pt>
                <c:pt idx="275">
                  <c:v>114.708</c:v>
                </c:pt>
                <c:pt idx="276">
                  <c:v>0</c:v>
                </c:pt>
                <c:pt idx="277">
                  <c:v>6.8167999999999997</c:v>
                </c:pt>
                <c:pt idx="278">
                  <c:v>3.9116699999999986</c:v>
                </c:pt>
                <c:pt idx="279">
                  <c:v>15.618500000000001</c:v>
                </c:pt>
                <c:pt idx="280">
                  <c:v>0</c:v>
                </c:pt>
                <c:pt idx="281">
                  <c:v>5.1036999999999999</c:v>
                </c:pt>
                <c:pt idx="282">
                  <c:v>0.83871700000000005</c:v>
                </c:pt>
                <c:pt idx="283">
                  <c:v>22.945599999999985</c:v>
                </c:pt>
                <c:pt idx="284">
                  <c:v>0</c:v>
                </c:pt>
                <c:pt idx="285">
                  <c:v>0</c:v>
                </c:pt>
                <c:pt idx="286">
                  <c:v>7.1143199999999975</c:v>
                </c:pt>
                <c:pt idx="287">
                  <c:v>0</c:v>
                </c:pt>
                <c:pt idx="288">
                  <c:v>1.97912</c:v>
                </c:pt>
                <c:pt idx="289">
                  <c:v>0.94805700000000004</c:v>
                </c:pt>
                <c:pt idx="290">
                  <c:v>0</c:v>
                </c:pt>
                <c:pt idx="291">
                  <c:v>0.35243600000000008</c:v>
                </c:pt>
                <c:pt idx="292">
                  <c:v>64.757800000000003</c:v>
                </c:pt>
                <c:pt idx="293">
                  <c:v>1.8248800000000001</c:v>
                </c:pt>
                <c:pt idx="294">
                  <c:v>1.3822000000000001</c:v>
                </c:pt>
                <c:pt idx="295">
                  <c:v>2.7896899999999998</c:v>
                </c:pt>
                <c:pt idx="296">
                  <c:v>9.7754100000000008</c:v>
                </c:pt>
                <c:pt idx="297">
                  <c:v>13.588100000000001</c:v>
                </c:pt>
                <c:pt idx="298">
                  <c:v>0</c:v>
                </c:pt>
                <c:pt idx="299">
                  <c:v>4.3790800000000001</c:v>
                </c:pt>
                <c:pt idx="300">
                  <c:v>1.98092</c:v>
                </c:pt>
                <c:pt idx="301">
                  <c:v>6.0663499999999999</c:v>
                </c:pt>
                <c:pt idx="302">
                  <c:v>26.4529</c:v>
                </c:pt>
                <c:pt idx="303">
                  <c:v>2.1211799999999998</c:v>
                </c:pt>
                <c:pt idx="304">
                  <c:v>1.92197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1.2858699999999996</c:v>
                </c:pt>
                <c:pt idx="312">
                  <c:v>3.6539199999999998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3.15171</c:v>
                </c:pt>
                <c:pt idx="318">
                  <c:v>4.2005299999999997</c:v>
                </c:pt>
                <c:pt idx="319">
                  <c:v>51.814699999999995</c:v>
                </c:pt>
                <c:pt idx="320">
                  <c:v>6.5607499999999996</c:v>
                </c:pt>
                <c:pt idx="321">
                  <c:v>3.9297200000000001</c:v>
                </c:pt>
                <c:pt idx="322">
                  <c:v>0</c:v>
                </c:pt>
                <c:pt idx="323">
                  <c:v>4.9680099999999996</c:v>
                </c:pt>
                <c:pt idx="324">
                  <c:v>2.88951</c:v>
                </c:pt>
                <c:pt idx="325">
                  <c:v>2.374039999999999</c:v>
                </c:pt>
                <c:pt idx="326">
                  <c:v>0</c:v>
                </c:pt>
                <c:pt idx="327">
                  <c:v>0</c:v>
                </c:pt>
                <c:pt idx="328">
                  <c:v>3.1587499999999991</c:v>
                </c:pt>
                <c:pt idx="329">
                  <c:v>11.2943</c:v>
                </c:pt>
                <c:pt idx="330">
                  <c:v>1.4531199999999995</c:v>
                </c:pt>
                <c:pt idx="331">
                  <c:v>0</c:v>
                </c:pt>
                <c:pt idx="332">
                  <c:v>0</c:v>
                </c:pt>
                <c:pt idx="333">
                  <c:v>11.6816</c:v>
                </c:pt>
                <c:pt idx="334">
                  <c:v>0</c:v>
                </c:pt>
                <c:pt idx="335">
                  <c:v>0</c:v>
                </c:pt>
                <c:pt idx="336">
                  <c:v>0.89774799999999999</c:v>
                </c:pt>
                <c:pt idx="337">
                  <c:v>109.43</c:v>
                </c:pt>
                <c:pt idx="338">
                  <c:v>1.81646</c:v>
                </c:pt>
                <c:pt idx="339">
                  <c:v>1.03731</c:v>
                </c:pt>
                <c:pt idx="340">
                  <c:v>0</c:v>
                </c:pt>
                <c:pt idx="341">
                  <c:v>266.13799999999986</c:v>
                </c:pt>
                <c:pt idx="342">
                  <c:v>0</c:v>
                </c:pt>
                <c:pt idx="343">
                  <c:v>3.7840600000000002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2.982769999999999</c:v>
                </c:pt>
                <c:pt idx="348">
                  <c:v>42.626400000000011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154.71699999999998</c:v>
                </c:pt>
                <c:pt idx="353">
                  <c:v>0</c:v>
                </c:pt>
                <c:pt idx="354">
                  <c:v>0.448515</c:v>
                </c:pt>
                <c:pt idx="355">
                  <c:v>6.4723500000000014</c:v>
                </c:pt>
                <c:pt idx="356">
                  <c:v>5.5700400000000011E-2</c:v>
                </c:pt>
                <c:pt idx="357">
                  <c:v>14.0337</c:v>
                </c:pt>
                <c:pt idx="358">
                  <c:v>1.4712199999999998</c:v>
                </c:pt>
                <c:pt idx="359">
                  <c:v>35.286700000000003</c:v>
                </c:pt>
                <c:pt idx="360">
                  <c:v>4.5871199999999979</c:v>
                </c:pt>
                <c:pt idx="361">
                  <c:v>1.6138399999999995</c:v>
                </c:pt>
                <c:pt idx="362">
                  <c:v>3.7421700000000002</c:v>
                </c:pt>
                <c:pt idx="363">
                  <c:v>0</c:v>
                </c:pt>
                <c:pt idx="364">
                  <c:v>2.8631199999999999</c:v>
                </c:pt>
                <c:pt idx="365">
                  <c:v>29.118300000000001</c:v>
                </c:pt>
                <c:pt idx="366">
                  <c:v>0</c:v>
                </c:pt>
                <c:pt idx="367">
                  <c:v>1.3396699999999995</c:v>
                </c:pt>
                <c:pt idx="368">
                  <c:v>0</c:v>
                </c:pt>
                <c:pt idx="369">
                  <c:v>0</c:v>
                </c:pt>
                <c:pt idx="370">
                  <c:v>61.593800000000002</c:v>
                </c:pt>
                <c:pt idx="371">
                  <c:v>0</c:v>
                </c:pt>
                <c:pt idx="372">
                  <c:v>4.3976799999999985</c:v>
                </c:pt>
                <c:pt idx="373">
                  <c:v>433.33499999999987</c:v>
                </c:pt>
                <c:pt idx="374">
                  <c:v>0</c:v>
                </c:pt>
                <c:pt idx="375">
                  <c:v>0</c:v>
                </c:pt>
                <c:pt idx="376">
                  <c:v>17.391500000000001</c:v>
                </c:pt>
                <c:pt idx="377">
                  <c:v>11.2521</c:v>
                </c:pt>
                <c:pt idx="378">
                  <c:v>0</c:v>
                </c:pt>
                <c:pt idx="379">
                  <c:v>0.38423000000000002</c:v>
                </c:pt>
                <c:pt idx="380">
                  <c:v>7.7827500000000001</c:v>
                </c:pt>
                <c:pt idx="381">
                  <c:v>4.7769500000000003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1.7038399999999996</c:v>
                </c:pt>
                <c:pt idx="387">
                  <c:v>0.71037399999999973</c:v>
                </c:pt>
                <c:pt idx="388">
                  <c:v>1.2565199999999999</c:v>
                </c:pt>
                <c:pt idx="389">
                  <c:v>3.3068399999999989</c:v>
                </c:pt>
                <c:pt idx="390">
                  <c:v>0</c:v>
                </c:pt>
                <c:pt idx="391">
                  <c:v>91.035899999999998</c:v>
                </c:pt>
                <c:pt idx="392">
                  <c:v>0</c:v>
                </c:pt>
                <c:pt idx="393">
                  <c:v>3.515309999999999</c:v>
                </c:pt>
                <c:pt idx="394">
                  <c:v>0</c:v>
                </c:pt>
                <c:pt idx="395">
                  <c:v>0.37351400000000012</c:v>
                </c:pt>
                <c:pt idx="396">
                  <c:v>41.265400000000014</c:v>
                </c:pt>
                <c:pt idx="397">
                  <c:v>0</c:v>
                </c:pt>
                <c:pt idx="398">
                  <c:v>1.9950800000000004</c:v>
                </c:pt>
                <c:pt idx="399">
                  <c:v>8.4958800000000032</c:v>
                </c:pt>
                <c:pt idx="400">
                  <c:v>1.4716499999999995</c:v>
                </c:pt>
                <c:pt idx="401">
                  <c:v>36.446300000000001</c:v>
                </c:pt>
                <c:pt idx="402">
                  <c:v>1.12893</c:v>
                </c:pt>
                <c:pt idx="403">
                  <c:v>0</c:v>
                </c:pt>
                <c:pt idx="404">
                  <c:v>7.20878</c:v>
                </c:pt>
                <c:pt idx="405">
                  <c:v>2.77996</c:v>
                </c:pt>
                <c:pt idx="406">
                  <c:v>0</c:v>
                </c:pt>
                <c:pt idx="407">
                  <c:v>0</c:v>
                </c:pt>
                <c:pt idx="408">
                  <c:v>5.3439099999999984</c:v>
                </c:pt>
                <c:pt idx="409">
                  <c:v>2.3858399999999991</c:v>
                </c:pt>
                <c:pt idx="410">
                  <c:v>2.2174999999999998</c:v>
                </c:pt>
                <c:pt idx="411">
                  <c:v>0</c:v>
                </c:pt>
                <c:pt idx="412">
                  <c:v>0</c:v>
                </c:pt>
                <c:pt idx="413">
                  <c:v>216.39800000000005</c:v>
                </c:pt>
                <c:pt idx="414">
                  <c:v>0</c:v>
                </c:pt>
                <c:pt idx="415">
                  <c:v>0</c:v>
                </c:pt>
                <c:pt idx="416">
                  <c:v>0.84978900000000024</c:v>
                </c:pt>
                <c:pt idx="417">
                  <c:v>10.000500000000002</c:v>
                </c:pt>
                <c:pt idx="418">
                  <c:v>0</c:v>
                </c:pt>
                <c:pt idx="419">
                  <c:v>0</c:v>
                </c:pt>
                <c:pt idx="420">
                  <c:v>4.3846400000000001</c:v>
                </c:pt>
                <c:pt idx="421">
                  <c:v>8.2944800000000001</c:v>
                </c:pt>
                <c:pt idx="422">
                  <c:v>9.9002200000000056E-4</c:v>
                </c:pt>
                <c:pt idx="423">
                  <c:v>3.636779999999999</c:v>
                </c:pt>
                <c:pt idx="424">
                  <c:v>2.42943</c:v>
                </c:pt>
                <c:pt idx="425">
                  <c:v>0</c:v>
                </c:pt>
                <c:pt idx="426">
                  <c:v>0</c:v>
                </c:pt>
                <c:pt idx="427">
                  <c:v>4.04528</c:v>
                </c:pt>
                <c:pt idx="428">
                  <c:v>4.3071499999999983</c:v>
                </c:pt>
                <c:pt idx="429">
                  <c:v>4.3891200000000001</c:v>
                </c:pt>
                <c:pt idx="430">
                  <c:v>0</c:v>
                </c:pt>
                <c:pt idx="431">
                  <c:v>0</c:v>
                </c:pt>
                <c:pt idx="432">
                  <c:v>7.0793600000000021</c:v>
                </c:pt>
                <c:pt idx="433">
                  <c:v>0</c:v>
                </c:pt>
                <c:pt idx="434">
                  <c:v>0.45822800000000002</c:v>
                </c:pt>
                <c:pt idx="435">
                  <c:v>4.6223199999999975</c:v>
                </c:pt>
                <c:pt idx="436">
                  <c:v>1.6331899999999999</c:v>
                </c:pt>
                <c:pt idx="437">
                  <c:v>0</c:v>
                </c:pt>
                <c:pt idx="438">
                  <c:v>36.012500000000003</c:v>
                </c:pt>
                <c:pt idx="439">
                  <c:v>0</c:v>
                </c:pt>
                <c:pt idx="440">
                  <c:v>8.1531700000000011</c:v>
                </c:pt>
                <c:pt idx="441">
                  <c:v>1.2230399999999995</c:v>
                </c:pt>
                <c:pt idx="442">
                  <c:v>0.89688599999999996</c:v>
                </c:pt>
                <c:pt idx="443">
                  <c:v>1.48417</c:v>
                </c:pt>
                <c:pt idx="444">
                  <c:v>0</c:v>
                </c:pt>
                <c:pt idx="445">
                  <c:v>14.426600000000002</c:v>
                </c:pt>
                <c:pt idx="446">
                  <c:v>2.1488100000000001</c:v>
                </c:pt>
                <c:pt idx="447">
                  <c:v>0</c:v>
                </c:pt>
                <c:pt idx="448">
                  <c:v>429.55799999999999</c:v>
                </c:pt>
                <c:pt idx="449">
                  <c:v>0</c:v>
                </c:pt>
                <c:pt idx="450">
                  <c:v>25.929099999999984</c:v>
                </c:pt>
                <c:pt idx="451">
                  <c:v>0</c:v>
                </c:pt>
                <c:pt idx="452">
                  <c:v>34.546600000000005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7.0298499999999997</c:v>
                </c:pt>
                <c:pt idx="459">
                  <c:v>16.889299999999988</c:v>
                </c:pt>
                <c:pt idx="460">
                  <c:v>17.053100000000001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4.9996400000000021</c:v>
                </c:pt>
                <c:pt idx="466">
                  <c:v>3.7415900000000021E-4</c:v>
                </c:pt>
                <c:pt idx="467">
                  <c:v>8.9247200000000024</c:v>
                </c:pt>
                <c:pt idx="468">
                  <c:v>0</c:v>
                </c:pt>
                <c:pt idx="469">
                  <c:v>5.1322299999999998</c:v>
                </c:pt>
                <c:pt idx="470">
                  <c:v>4.1501899999999976</c:v>
                </c:pt>
                <c:pt idx="471">
                  <c:v>0</c:v>
                </c:pt>
                <c:pt idx="472">
                  <c:v>1.8272599999999999</c:v>
                </c:pt>
                <c:pt idx="473">
                  <c:v>0</c:v>
                </c:pt>
                <c:pt idx="474">
                  <c:v>19.871600000000001</c:v>
                </c:pt>
                <c:pt idx="475">
                  <c:v>0</c:v>
                </c:pt>
                <c:pt idx="476">
                  <c:v>9.8019800000000004</c:v>
                </c:pt>
                <c:pt idx="477">
                  <c:v>0</c:v>
                </c:pt>
                <c:pt idx="478">
                  <c:v>12.271000000000001</c:v>
                </c:pt>
                <c:pt idx="479">
                  <c:v>0</c:v>
                </c:pt>
                <c:pt idx="480">
                  <c:v>13.564500000000002</c:v>
                </c:pt>
                <c:pt idx="481">
                  <c:v>0</c:v>
                </c:pt>
                <c:pt idx="482">
                  <c:v>0</c:v>
                </c:pt>
                <c:pt idx="483">
                  <c:v>1.4887999999999995</c:v>
                </c:pt>
                <c:pt idx="484">
                  <c:v>13.062900000000004</c:v>
                </c:pt>
                <c:pt idx="485">
                  <c:v>0</c:v>
                </c:pt>
                <c:pt idx="486">
                  <c:v>2.505949999999999</c:v>
                </c:pt>
                <c:pt idx="487">
                  <c:v>0</c:v>
                </c:pt>
                <c:pt idx="488">
                  <c:v>0</c:v>
                </c:pt>
                <c:pt idx="489">
                  <c:v>1.2188099999999995</c:v>
                </c:pt>
                <c:pt idx="490">
                  <c:v>16.648900000000001</c:v>
                </c:pt>
                <c:pt idx="491">
                  <c:v>39.820600000000006</c:v>
                </c:pt>
                <c:pt idx="492">
                  <c:v>0</c:v>
                </c:pt>
                <c:pt idx="493">
                  <c:v>0</c:v>
                </c:pt>
                <c:pt idx="494">
                  <c:v>1.0596999999999996</c:v>
                </c:pt>
                <c:pt idx="495">
                  <c:v>0.91387600000000002</c:v>
                </c:pt>
                <c:pt idx="496">
                  <c:v>2.8609900000000001</c:v>
                </c:pt>
                <c:pt idx="497">
                  <c:v>3.2144300000000001</c:v>
                </c:pt>
                <c:pt idx="498">
                  <c:v>0.81064300000000022</c:v>
                </c:pt>
                <c:pt idx="499">
                  <c:v>0</c:v>
                </c:pt>
                <c:pt idx="500">
                  <c:v>0</c:v>
                </c:pt>
                <c:pt idx="501">
                  <c:v>2.6491099999999999</c:v>
                </c:pt>
                <c:pt idx="502">
                  <c:v>11.2408</c:v>
                </c:pt>
                <c:pt idx="503">
                  <c:v>0</c:v>
                </c:pt>
                <c:pt idx="504">
                  <c:v>0</c:v>
                </c:pt>
                <c:pt idx="505">
                  <c:v>7.3216200000000002</c:v>
                </c:pt>
                <c:pt idx="506">
                  <c:v>8.3744100000000028</c:v>
                </c:pt>
                <c:pt idx="507">
                  <c:v>0</c:v>
                </c:pt>
                <c:pt idx="508">
                  <c:v>2.39717</c:v>
                </c:pt>
                <c:pt idx="509">
                  <c:v>2.1691400000000001</c:v>
                </c:pt>
                <c:pt idx="510">
                  <c:v>1.5662700000000001</c:v>
                </c:pt>
                <c:pt idx="511">
                  <c:v>0</c:v>
                </c:pt>
                <c:pt idx="512">
                  <c:v>0</c:v>
                </c:pt>
                <c:pt idx="513">
                  <c:v>6.5849199999999977</c:v>
                </c:pt>
                <c:pt idx="514">
                  <c:v>0</c:v>
                </c:pt>
                <c:pt idx="515">
                  <c:v>54.596100000000014</c:v>
                </c:pt>
                <c:pt idx="516">
                  <c:v>7.4604999999999997</c:v>
                </c:pt>
                <c:pt idx="517">
                  <c:v>26.02549999999999</c:v>
                </c:pt>
                <c:pt idx="518">
                  <c:v>12.411</c:v>
                </c:pt>
                <c:pt idx="519">
                  <c:v>0</c:v>
                </c:pt>
                <c:pt idx="520">
                  <c:v>7.4812800000000017</c:v>
                </c:pt>
                <c:pt idx="521">
                  <c:v>2.4317799999999989</c:v>
                </c:pt>
                <c:pt idx="522">
                  <c:v>4.0255899999999976</c:v>
                </c:pt>
                <c:pt idx="523">
                  <c:v>0</c:v>
                </c:pt>
                <c:pt idx="524">
                  <c:v>6.3526499999999997</c:v>
                </c:pt>
                <c:pt idx="525">
                  <c:v>1.27521</c:v>
                </c:pt>
                <c:pt idx="526">
                  <c:v>0</c:v>
                </c:pt>
                <c:pt idx="527">
                  <c:v>0</c:v>
                </c:pt>
                <c:pt idx="528">
                  <c:v>5.0531199999999981</c:v>
                </c:pt>
                <c:pt idx="529">
                  <c:v>1.54427</c:v>
                </c:pt>
                <c:pt idx="530">
                  <c:v>0</c:v>
                </c:pt>
                <c:pt idx="531">
                  <c:v>10.308200000000001</c:v>
                </c:pt>
                <c:pt idx="532">
                  <c:v>0</c:v>
                </c:pt>
                <c:pt idx="533">
                  <c:v>11.2475</c:v>
                </c:pt>
                <c:pt idx="534">
                  <c:v>11.475900000000005</c:v>
                </c:pt>
                <c:pt idx="535">
                  <c:v>9.0944900000000004</c:v>
                </c:pt>
                <c:pt idx="536">
                  <c:v>2.21089</c:v>
                </c:pt>
                <c:pt idx="537">
                  <c:v>28.4129</c:v>
                </c:pt>
                <c:pt idx="538">
                  <c:v>1.41205</c:v>
                </c:pt>
                <c:pt idx="539">
                  <c:v>174.44499999999999</c:v>
                </c:pt>
                <c:pt idx="540">
                  <c:v>6.0170999999999983</c:v>
                </c:pt>
                <c:pt idx="541">
                  <c:v>105.94600000000003</c:v>
                </c:pt>
                <c:pt idx="542">
                  <c:v>5.3166099999999998</c:v>
                </c:pt>
                <c:pt idx="543">
                  <c:v>12.2563</c:v>
                </c:pt>
                <c:pt idx="544">
                  <c:v>0</c:v>
                </c:pt>
                <c:pt idx="545">
                  <c:v>27.511600000000001</c:v>
                </c:pt>
                <c:pt idx="546">
                  <c:v>0</c:v>
                </c:pt>
                <c:pt idx="547">
                  <c:v>2.1445799999999999</c:v>
                </c:pt>
                <c:pt idx="548">
                  <c:v>2.6188899999999991</c:v>
                </c:pt>
                <c:pt idx="549">
                  <c:v>1.0194599999999998</c:v>
                </c:pt>
                <c:pt idx="550">
                  <c:v>0</c:v>
                </c:pt>
                <c:pt idx="551">
                  <c:v>5.0666599999999997</c:v>
                </c:pt>
                <c:pt idx="552">
                  <c:v>0</c:v>
                </c:pt>
                <c:pt idx="553">
                  <c:v>0.862066</c:v>
                </c:pt>
                <c:pt idx="554">
                  <c:v>1.51257</c:v>
                </c:pt>
                <c:pt idx="555">
                  <c:v>0.51065700000000003</c:v>
                </c:pt>
                <c:pt idx="556">
                  <c:v>1.1649000000000004E-3</c:v>
                </c:pt>
                <c:pt idx="557">
                  <c:v>32.373699999999999</c:v>
                </c:pt>
                <c:pt idx="558">
                  <c:v>0</c:v>
                </c:pt>
                <c:pt idx="559">
                  <c:v>0</c:v>
                </c:pt>
                <c:pt idx="560">
                  <c:v>2.4152599999999986</c:v>
                </c:pt>
                <c:pt idx="561">
                  <c:v>11.1997</c:v>
                </c:pt>
                <c:pt idx="562">
                  <c:v>0</c:v>
                </c:pt>
                <c:pt idx="563">
                  <c:v>4.6543599999999978</c:v>
                </c:pt>
                <c:pt idx="564">
                  <c:v>3.8516999999999992</c:v>
                </c:pt>
                <c:pt idx="565">
                  <c:v>0</c:v>
                </c:pt>
                <c:pt idx="566">
                  <c:v>0</c:v>
                </c:pt>
                <c:pt idx="567">
                  <c:v>19.282399999999985</c:v>
                </c:pt>
                <c:pt idx="568">
                  <c:v>229.21899999999999</c:v>
                </c:pt>
                <c:pt idx="569">
                  <c:v>3.4929899999999989</c:v>
                </c:pt>
                <c:pt idx="570">
                  <c:v>0</c:v>
                </c:pt>
                <c:pt idx="571">
                  <c:v>0.81865100000000024</c:v>
                </c:pt>
                <c:pt idx="572">
                  <c:v>0</c:v>
                </c:pt>
                <c:pt idx="573">
                  <c:v>0</c:v>
                </c:pt>
                <c:pt idx="574">
                  <c:v>0.10609700000000002</c:v>
                </c:pt>
                <c:pt idx="575">
                  <c:v>0</c:v>
                </c:pt>
                <c:pt idx="576">
                  <c:v>0</c:v>
                </c:pt>
                <c:pt idx="577">
                  <c:v>11.680900000000001</c:v>
                </c:pt>
                <c:pt idx="578">
                  <c:v>5.6384400000000001</c:v>
                </c:pt>
                <c:pt idx="579">
                  <c:v>2.2373699999999999</c:v>
                </c:pt>
                <c:pt idx="580">
                  <c:v>9.4011800000000001</c:v>
                </c:pt>
                <c:pt idx="581">
                  <c:v>1.06074</c:v>
                </c:pt>
                <c:pt idx="582">
                  <c:v>0</c:v>
                </c:pt>
                <c:pt idx="583">
                  <c:v>2.7326499999999987</c:v>
                </c:pt>
                <c:pt idx="584">
                  <c:v>0</c:v>
                </c:pt>
                <c:pt idx="585">
                  <c:v>4.7277999999999984</c:v>
                </c:pt>
                <c:pt idx="586">
                  <c:v>2.3288300000000001E-2</c:v>
                </c:pt>
                <c:pt idx="587">
                  <c:v>2.4242900000000001</c:v>
                </c:pt>
                <c:pt idx="588">
                  <c:v>5.5402199999999997</c:v>
                </c:pt>
                <c:pt idx="589">
                  <c:v>11.5144</c:v>
                </c:pt>
                <c:pt idx="590">
                  <c:v>0.78420800000000002</c:v>
                </c:pt>
                <c:pt idx="591">
                  <c:v>0</c:v>
                </c:pt>
                <c:pt idx="592">
                  <c:v>2.3367199999999992</c:v>
                </c:pt>
                <c:pt idx="593">
                  <c:v>11.192300000000001</c:v>
                </c:pt>
                <c:pt idx="594">
                  <c:v>11.7057</c:v>
                </c:pt>
                <c:pt idx="595">
                  <c:v>1.7324699999999998E-2</c:v>
                </c:pt>
                <c:pt idx="596">
                  <c:v>1.1247199999999999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4.4777800000000001</c:v>
                </c:pt>
                <c:pt idx="601">
                  <c:v>23.786899999999992</c:v>
                </c:pt>
                <c:pt idx="602">
                  <c:v>19.051900000000007</c:v>
                </c:pt>
                <c:pt idx="603">
                  <c:v>1.2766500000000001</c:v>
                </c:pt>
                <c:pt idx="604">
                  <c:v>0</c:v>
                </c:pt>
                <c:pt idx="605">
                  <c:v>10.1996</c:v>
                </c:pt>
                <c:pt idx="606">
                  <c:v>4.4541599999999981</c:v>
                </c:pt>
                <c:pt idx="607">
                  <c:v>6.3701400000000001</c:v>
                </c:pt>
                <c:pt idx="608">
                  <c:v>2.68005</c:v>
                </c:pt>
                <c:pt idx="609">
                  <c:v>2.7449200000000009</c:v>
                </c:pt>
                <c:pt idx="610">
                  <c:v>0</c:v>
                </c:pt>
                <c:pt idx="611">
                  <c:v>0</c:v>
                </c:pt>
                <c:pt idx="612">
                  <c:v>0.48422600000000016</c:v>
                </c:pt>
                <c:pt idx="613">
                  <c:v>2.22194</c:v>
                </c:pt>
                <c:pt idx="614">
                  <c:v>0</c:v>
                </c:pt>
                <c:pt idx="615">
                  <c:v>0</c:v>
                </c:pt>
                <c:pt idx="616">
                  <c:v>0.65559800000000024</c:v>
                </c:pt>
                <c:pt idx="617">
                  <c:v>0</c:v>
                </c:pt>
                <c:pt idx="618">
                  <c:v>10.0945</c:v>
                </c:pt>
                <c:pt idx="619">
                  <c:v>1.78617</c:v>
                </c:pt>
                <c:pt idx="620">
                  <c:v>3.3034399999999997</c:v>
                </c:pt>
                <c:pt idx="621">
                  <c:v>48.863900000000001</c:v>
                </c:pt>
                <c:pt idx="622">
                  <c:v>0</c:v>
                </c:pt>
                <c:pt idx="623">
                  <c:v>0</c:v>
                </c:pt>
                <c:pt idx="624">
                  <c:v>8.8670200000000001</c:v>
                </c:pt>
                <c:pt idx="625">
                  <c:v>3.932449999999998</c:v>
                </c:pt>
                <c:pt idx="626">
                  <c:v>47.289500000000011</c:v>
                </c:pt>
                <c:pt idx="627">
                  <c:v>132.916</c:v>
                </c:pt>
                <c:pt idx="628">
                  <c:v>21.546199999999988</c:v>
                </c:pt>
                <c:pt idx="629">
                  <c:v>0</c:v>
                </c:pt>
                <c:pt idx="630">
                  <c:v>5.0747099999999996</c:v>
                </c:pt>
                <c:pt idx="631">
                  <c:v>0</c:v>
                </c:pt>
                <c:pt idx="632">
                  <c:v>0</c:v>
                </c:pt>
                <c:pt idx="633">
                  <c:v>1.37713</c:v>
                </c:pt>
                <c:pt idx="634">
                  <c:v>5.6542300000000001E-4</c:v>
                </c:pt>
                <c:pt idx="635">
                  <c:v>38.660900000000012</c:v>
                </c:pt>
                <c:pt idx="636">
                  <c:v>0</c:v>
                </c:pt>
                <c:pt idx="637">
                  <c:v>0</c:v>
                </c:pt>
                <c:pt idx="638">
                  <c:v>40.428300000000014</c:v>
                </c:pt>
                <c:pt idx="639">
                  <c:v>10.956500000000004</c:v>
                </c:pt>
                <c:pt idx="640">
                  <c:v>0.39441900000000013</c:v>
                </c:pt>
                <c:pt idx="641">
                  <c:v>0</c:v>
                </c:pt>
                <c:pt idx="642">
                  <c:v>25.49039999999999</c:v>
                </c:pt>
                <c:pt idx="643">
                  <c:v>0</c:v>
                </c:pt>
                <c:pt idx="644">
                  <c:v>0</c:v>
                </c:pt>
                <c:pt idx="645">
                  <c:v>2.132239999999999</c:v>
                </c:pt>
                <c:pt idx="646">
                  <c:v>4.2367700000000017</c:v>
                </c:pt>
                <c:pt idx="647">
                  <c:v>0</c:v>
                </c:pt>
                <c:pt idx="648">
                  <c:v>0</c:v>
                </c:pt>
                <c:pt idx="649">
                  <c:v>6.8249299999999999E-3</c:v>
                </c:pt>
                <c:pt idx="650">
                  <c:v>0</c:v>
                </c:pt>
                <c:pt idx="651">
                  <c:v>5.5763300000000035E-3</c:v>
                </c:pt>
                <c:pt idx="652">
                  <c:v>5.0801800000000016E-4</c:v>
                </c:pt>
                <c:pt idx="653">
                  <c:v>226.023</c:v>
                </c:pt>
                <c:pt idx="654">
                  <c:v>6.4049099999999983</c:v>
                </c:pt>
                <c:pt idx="655">
                  <c:v>5.5354999999999999</c:v>
                </c:pt>
                <c:pt idx="656">
                  <c:v>1.8485799999999999</c:v>
                </c:pt>
                <c:pt idx="657">
                  <c:v>15.1684</c:v>
                </c:pt>
                <c:pt idx="658">
                  <c:v>5.3891099999999996</c:v>
                </c:pt>
                <c:pt idx="659">
                  <c:v>4.9391200000000017</c:v>
                </c:pt>
                <c:pt idx="660">
                  <c:v>11.805100000000005</c:v>
                </c:pt>
                <c:pt idx="661">
                  <c:v>0</c:v>
                </c:pt>
                <c:pt idx="662">
                  <c:v>1.16727</c:v>
                </c:pt>
                <c:pt idx="663">
                  <c:v>5.9488599999999998</c:v>
                </c:pt>
                <c:pt idx="664">
                  <c:v>0</c:v>
                </c:pt>
                <c:pt idx="665">
                  <c:v>354.11799999999999</c:v>
                </c:pt>
                <c:pt idx="666">
                  <c:v>0</c:v>
                </c:pt>
                <c:pt idx="667">
                  <c:v>0</c:v>
                </c:pt>
                <c:pt idx="668">
                  <c:v>1.1270199999999999</c:v>
                </c:pt>
                <c:pt idx="669">
                  <c:v>3.40699</c:v>
                </c:pt>
                <c:pt idx="670">
                  <c:v>1.1338199999999998</c:v>
                </c:pt>
                <c:pt idx="671">
                  <c:v>0</c:v>
                </c:pt>
                <c:pt idx="672">
                  <c:v>0.72116999999999998</c:v>
                </c:pt>
                <c:pt idx="673">
                  <c:v>7.35276</c:v>
                </c:pt>
                <c:pt idx="674">
                  <c:v>2.1798999999999991</c:v>
                </c:pt>
                <c:pt idx="675">
                  <c:v>0</c:v>
                </c:pt>
                <c:pt idx="676">
                  <c:v>10.7334</c:v>
                </c:pt>
                <c:pt idx="677">
                  <c:v>0</c:v>
                </c:pt>
                <c:pt idx="678">
                  <c:v>17.2593</c:v>
                </c:pt>
                <c:pt idx="679">
                  <c:v>0</c:v>
                </c:pt>
                <c:pt idx="680">
                  <c:v>0</c:v>
                </c:pt>
                <c:pt idx="681">
                  <c:v>5.0036399999999999</c:v>
                </c:pt>
                <c:pt idx="682">
                  <c:v>3.6148399999999992</c:v>
                </c:pt>
                <c:pt idx="683">
                  <c:v>0</c:v>
                </c:pt>
                <c:pt idx="684">
                  <c:v>0</c:v>
                </c:pt>
                <c:pt idx="685">
                  <c:v>43.527200000000001</c:v>
                </c:pt>
                <c:pt idx="686">
                  <c:v>0</c:v>
                </c:pt>
                <c:pt idx="687">
                  <c:v>15.6374</c:v>
                </c:pt>
                <c:pt idx="688">
                  <c:v>8.8456800000000033</c:v>
                </c:pt>
                <c:pt idx="689">
                  <c:v>0</c:v>
                </c:pt>
                <c:pt idx="690">
                  <c:v>0</c:v>
                </c:pt>
                <c:pt idx="691">
                  <c:v>12.019600000000002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2.4513499999999993</c:v>
                </c:pt>
                <c:pt idx="696">
                  <c:v>0</c:v>
                </c:pt>
                <c:pt idx="697">
                  <c:v>65.847800000000007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3.9685700000000002</c:v>
                </c:pt>
                <c:pt idx="702">
                  <c:v>4.3155399999999986</c:v>
                </c:pt>
                <c:pt idx="703">
                  <c:v>3.018629999999999</c:v>
                </c:pt>
                <c:pt idx="704">
                  <c:v>0</c:v>
                </c:pt>
                <c:pt idx="705">
                  <c:v>0</c:v>
                </c:pt>
                <c:pt idx="706">
                  <c:v>36.998800000000003</c:v>
                </c:pt>
                <c:pt idx="707">
                  <c:v>33.910299999999999</c:v>
                </c:pt>
                <c:pt idx="708">
                  <c:v>2.1979899999999999</c:v>
                </c:pt>
                <c:pt idx="709">
                  <c:v>1.8338299999999996</c:v>
                </c:pt>
                <c:pt idx="710">
                  <c:v>0</c:v>
                </c:pt>
                <c:pt idx="711">
                  <c:v>0.83020000000000005</c:v>
                </c:pt>
                <c:pt idx="712">
                  <c:v>3.2031300000000011</c:v>
                </c:pt>
                <c:pt idx="713">
                  <c:v>1.2048199999999998</c:v>
                </c:pt>
                <c:pt idx="714">
                  <c:v>2.6905199999999998</c:v>
                </c:pt>
                <c:pt idx="715">
                  <c:v>14.457000000000004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17.865100000000002</c:v>
                </c:pt>
                <c:pt idx="720">
                  <c:v>0</c:v>
                </c:pt>
                <c:pt idx="721">
                  <c:v>0.59659099999999976</c:v>
                </c:pt>
                <c:pt idx="722">
                  <c:v>3.6967999999999992</c:v>
                </c:pt>
                <c:pt idx="723">
                  <c:v>0</c:v>
                </c:pt>
                <c:pt idx="724">
                  <c:v>0.69760200000000028</c:v>
                </c:pt>
                <c:pt idx="725">
                  <c:v>7.7230999999999996</c:v>
                </c:pt>
                <c:pt idx="726">
                  <c:v>12.470700000000004</c:v>
                </c:pt>
                <c:pt idx="727">
                  <c:v>2.22688</c:v>
                </c:pt>
                <c:pt idx="728">
                  <c:v>3.1946300000000001</c:v>
                </c:pt>
                <c:pt idx="729">
                  <c:v>3.1303700000000001</c:v>
                </c:pt>
                <c:pt idx="730">
                  <c:v>30.692599999999988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31.382999999999992</c:v>
                </c:pt>
                <c:pt idx="735">
                  <c:v>4.8590499999999999</c:v>
                </c:pt>
                <c:pt idx="736">
                  <c:v>1.88798</c:v>
                </c:pt>
                <c:pt idx="737">
                  <c:v>6.2682799999999999</c:v>
                </c:pt>
                <c:pt idx="738">
                  <c:v>92.00839999999998</c:v>
                </c:pt>
                <c:pt idx="739">
                  <c:v>11.382300000000004</c:v>
                </c:pt>
                <c:pt idx="740">
                  <c:v>3.176369999999999</c:v>
                </c:pt>
                <c:pt idx="741">
                  <c:v>0</c:v>
                </c:pt>
                <c:pt idx="742">
                  <c:v>5.3276199999999999E-3</c:v>
                </c:pt>
                <c:pt idx="743">
                  <c:v>76.704200000000029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2.3162299999999987</c:v>
                </c:pt>
                <c:pt idx="748">
                  <c:v>0</c:v>
                </c:pt>
                <c:pt idx="749">
                  <c:v>0</c:v>
                </c:pt>
                <c:pt idx="750">
                  <c:v>14.6309</c:v>
                </c:pt>
                <c:pt idx="751">
                  <c:v>18.8476</c:v>
                </c:pt>
                <c:pt idx="752">
                  <c:v>3.307869999999999</c:v>
                </c:pt>
                <c:pt idx="753">
                  <c:v>0</c:v>
                </c:pt>
                <c:pt idx="754">
                  <c:v>0</c:v>
                </c:pt>
                <c:pt idx="755">
                  <c:v>1.55897</c:v>
                </c:pt>
                <c:pt idx="756">
                  <c:v>0</c:v>
                </c:pt>
                <c:pt idx="757">
                  <c:v>8.3504400000000043</c:v>
                </c:pt>
                <c:pt idx="758">
                  <c:v>11.1683</c:v>
                </c:pt>
                <c:pt idx="759">
                  <c:v>2.9032399999999998</c:v>
                </c:pt>
                <c:pt idx="760">
                  <c:v>0</c:v>
                </c:pt>
                <c:pt idx="761">
                  <c:v>0</c:v>
                </c:pt>
                <c:pt idx="762">
                  <c:v>3.016589999999999</c:v>
                </c:pt>
                <c:pt idx="763">
                  <c:v>0</c:v>
                </c:pt>
                <c:pt idx="764">
                  <c:v>8.0969100000000012</c:v>
                </c:pt>
                <c:pt idx="765">
                  <c:v>0</c:v>
                </c:pt>
                <c:pt idx="766">
                  <c:v>0</c:v>
                </c:pt>
                <c:pt idx="767">
                  <c:v>7.7586300000000001</c:v>
                </c:pt>
                <c:pt idx="768">
                  <c:v>5.6773699999999998</c:v>
                </c:pt>
                <c:pt idx="769">
                  <c:v>0</c:v>
                </c:pt>
                <c:pt idx="770">
                  <c:v>11.566700000000004</c:v>
                </c:pt>
                <c:pt idx="771">
                  <c:v>5.0577099999999984</c:v>
                </c:pt>
                <c:pt idx="772">
                  <c:v>20.208100000000002</c:v>
                </c:pt>
                <c:pt idx="773">
                  <c:v>0</c:v>
                </c:pt>
                <c:pt idx="774">
                  <c:v>50.282900000000012</c:v>
                </c:pt>
                <c:pt idx="775">
                  <c:v>18.7529</c:v>
                </c:pt>
                <c:pt idx="776">
                  <c:v>0</c:v>
                </c:pt>
                <c:pt idx="777">
                  <c:v>0</c:v>
                </c:pt>
                <c:pt idx="778">
                  <c:v>4.5142199999999981</c:v>
                </c:pt>
                <c:pt idx="779">
                  <c:v>184.78800000000001</c:v>
                </c:pt>
                <c:pt idx="780">
                  <c:v>0</c:v>
                </c:pt>
                <c:pt idx="781">
                  <c:v>0</c:v>
                </c:pt>
                <c:pt idx="782">
                  <c:v>4.3618099999999984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1.9445800000000004</c:v>
                </c:pt>
                <c:pt idx="787">
                  <c:v>4.4782900000000021</c:v>
                </c:pt>
                <c:pt idx="788">
                  <c:v>0</c:v>
                </c:pt>
                <c:pt idx="789">
                  <c:v>6.9939999999999998</c:v>
                </c:pt>
                <c:pt idx="790">
                  <c:v>14.446300000000001</c:v>
                </c:pt>
                <c:pt idx="791">
                  <c:v>5.9003100000000002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5.3155299999999981</c:v>
                </c:pt>
                <c:pt idx="797">
                  <c:v>5.57958</c:v>
                </c:pt>
                <c:pt idx="798">
                  <c:v>0</c:v>
                </c:pt>
                <c:pt idx="799">
                  <c:v>0</c:v>
                </c:pt>
                <c:pt idx="800">
                  <c:v>12.069800000000004</c:v>
                </c:pt>
                <c:pt idx="801">
                  <c:v>0</c:v>
                </c:pt>
                <c:pt idx="802">
                  <c:v>5.8549599999999975</c:v>
                </c:pt>
                <c:pt idx="803">
                  <c:v>0.77975000000000039</c:v>
                </c:pt>
                <c:pt idx="804">
                  <c:v>0</c:v>
                </c:pt>
                <c:pt idx="805">
                  <c:v>3.3308199999999992</c:v>
                </c:pt>
                <c:pt idx="806">
                  <c:v>0</c:v>
                </c:pt>
                <c:pt idx="807">
                  <c:v>0.90851199999999976</c:v>
                </c:pt>
                <c:pt idx="808">
                  <c:v>42.000800000000005</c:v>
                </c:pt>
                <c:pt idx="809">
                  <c:v>0</c:v>
                </c:pt>
                <c:pt idx="810">
                  <c:v>8.3010100000000016</c:v>
                </c:pt>
                <c:pt idx="811">
                  <c:v>0</c:v>
                </c:pt>
                <c:pt idx="812">
                  <c:v>15.4011</c:v>
                </c:pt>
                <c:pt idx="813">
                  <c:v>82.010800000000003</c:v>
                </c:pt>
                <c:pt idx="814">
                  <c:v>0</c:v>
                </c:pt>
                <c:pt idx="815">
                  <c:v>0.61418700000000004</c:v>
                </c:pt>
                <c:pt idx="816">
                  <c:v>0.62145399999999973</c:v>
                </c:pt>
                <c:pt idx="817">
                  <c:v>18.726499999999991</c:v>
                </c:pt>
                <c:pt idx="818">
                  <c:v>0</c:v>
                </c:pt>
                <c:pt idx="819">
                  <c:v>2.3525399999999998E-3</c:v>
                </c:pt>
                <c:pt idx="820">
                  <c:v>1.1581300000000001</c:v>
                </c:pt>
                <c:pt idx="821">
                  <c:v>4.2402800000000003</c:v>
                </c:pt>
                <c:pt idx="822">
                  <c:v>0</c:v>
                </c:pt>
                <c:pt idx="823">
                  <c:v>89.217700000000022</c:v>
                </c:pt>
                <c:pt idx="824">
                  <c:v>6.3721799999999984</c:v>
                </c:pt>
                <c:pt idx="825">
                  <c:v>0</c:v>
                </c:pt>
                <c:pt idx="826">
                  <c:v>0</c:v>
                </c:pt>
                <c:pt idx="827">
                  <c:v>4.1612400000000003</c:v>
                </c:pt>
                <c:pt idx="828">
                  <c:v>19.6876</c:v>
                </c:pt>
                <c:pt idx="829">
                  <c:v>6.0928299999999984</c:v>
                </c:pt>
                <c:pt idx="830">
                  <c:v>6.6846699999999997</c:v>
                </c:pt>
                <c:pt idx="831">
                  <c:v>0</c:v>
                </c:pt>
              </c:numCache>
            </c:numRef>
          </c:yVal>
        </c:ser>
        <c:axId val="63147392"/>
        <c:axId val="65906944"/>
      </c:scatterChart>
      <c:valAx>
        <c:axId val="63147392"/>
        <c:scaling>
          <c:logBase val="10"/>
          <c:orientation val="minMax"/>
          <c:min val="1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qPCR Estimates</a:t>
                </a:r>
              </a:p>
            </c:rich>
          </c:tx>
          <c:layout/>
        </c:title>
        <c:numFmt formatCode="General" sourceLinked="1"/>
        <c:tickLblPos val="nextTo"/>
        <c:crossAx val="65906944"/>
        <c:crosses val="autoZero"/>
        <c:crossBetween val="midCat"/>
      </c:valAx>
      <c:valAx>
        <c:axId val="65906944"/>
        <c:scaling>
          <c:logBase val="10"/>
          <c:orientation val="minMax"/>
          <c:min val="1"/>
        </c:scaling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Cufflinks Estimates</a:t>
                </a:r>
              </a:p>
            </c:rich>
          </c:tx>
          <c:layout/>
        </c:title>
        <c:numFmt formatCode="General" sourceLinked="1"/>
        <c:tickLblPos val="nextTo"/>
        <c:crossAx val="63147392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'hbr-GOG-139_281-qPCR-IsoEM-esti'!$C$1</c:f>
              <c:strCache>
                <c:ptCount val="1"/>
                <c:pt idx="0">
                  <c:v>IsoEM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trendlineLbl>
              <c:layout>
                <c:manualLayout>
                  <c:x val="-1.1628827646544182E-2"/>
                  <c:y val="-0.11548211078878298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800"/>
                  </a:pPr>
                  <a:endParaRPr lang="en-US"/>
                </a:p>
              </c:txPr>
            </c:trendlineLbl>
          </c:trendline>
          <c:xVal>
            <c:numRef>
              <c:f>'hbr-GOG-139_281-qPCR-IsoEM-esti'!$B$2:$B$833</c:f>
              <c:numCache>
                <c:formatCode>General</c:formatCode>
                <c:ptCount val="832"/>
                <c:pt idx="0">
                  <c:v>3.1040600000000008E-2</c:v>
                </c:pt>
                <c:pt idx="1">
                  <c:v>7.1765700000000002E-2</c:v>
                </c:pt>
                <c:pt idx="2">
                  <c:v>0.21821200000000007</c:v>
                </c:pt>
                <c:pt idx="3">
                  <c:v>0.44741900000000001</c:v>
                </c:pt>
                <c:pt idx="4">
                  <c:v>0.22232499999999997</c:v>
                </c:pt>
                <c:pt idx="5">
                  <c:v>0.91339099999999973</c:v>
                </c:pt>
                <c:pt idx="6">
                  <c:v>1.10141</c:v>
                </c:pt>
                <c:pt idx="7">
                  <c:v>9.1121500000000038E-4</c:v>
                </c:pt>
                <c:pt idx="8">
                  <c:v>8.0194000000000043E-2</c:v>
                </c:pt>
                <c:pt idx="9">
                  <c:v>0.10379800000000003</c:v>
                </c:pt>
                <c:pt idx="10">
                  <c:v>0.17981400000000006</c:v>
                </c:pt>
                <c:pt idx="11">
                  <c:v>0.63786900000000024</c:v>
                </c:pt>
                <c:pt idx="12">
                  <c:v>1.08294</c:v>
                </c:pt>
                <c:pt idx="13">
                  <c:v>0.139379</c:v>
                </c:pt>
                <c:pt idx="14">
                  <c:v>0.65232299999999999</c:v>
                </c:pt>
                <c:pt idx="15">
                  <c:v>0.293132</c:v>
                </c:pt>
                <c:pt idx="16">
                  <c:v>4.926370000000002E-3</c:v>
                </c:pt>
                <c:pt idx="17">
                  <c:v>3.2397000000000014E-4</c:v>
                </c:pt>
                <c:pt idx="18">
                  <c:v>8.0482299999999998E-4</c:v>
                </c:pt>
                <c:pt idx="19">
                  <c:v>4.8363000000000025E-4</c:v>
                </c:pt>
                <c:pt idx="20">
                  <c:v>0.24072600000000005</c:v>
                </c:pt>
                <c:pt idx="21">
                  <c:v>0.64675900000000031</c:v>
                </c:pt>
                <c:pt idx="22">
                  <c:v>0.21181700000000006</c:v>
                </c:pt>
                <c:pt idx="23">
                  <c:v>1.6646300000000001</c:v>
                </c:pt>
                <c:pt idx="24">
                  <c:v>1.8133099999999999E-2</c:v>
                </c:pt>
                <c:pt idx="25">
                  <c:v>1.1599199999999998</c:v>
                </c:pt>
                <c:pt idx="26">
                  <c:v>0.97688299999999972</c:v>
                </c:pt>
                <c:pt idx="27">
                  <c:v>1.8038899999999998</c:v>
                </c:pt>
                <c:pt idx="28">
                  <c:v>0.38170700000000002</c:v>
                </c:pt>
                <c:pt idx="29">
                  <c:v>2.6525899999999998E-3</c:v>
                </c:pt>
                <c:pt idx="30">
                  <c:v>0.474999</c:v>
                </c:pt>
                <c:pt idx="31">
                  <c:v>0.38335200000000025</c:v>
                </c:pt>
                <c:pt idx="32">
                  <c:v>18.173200000000001</c:v>
                </c:pt>
                <c:pt idx="33">
                  <c:v>0.37543900000000002</c:v>
                </c:pt>
                <c:pt idx="34">
                  <c:v>2.9324699999999985E-2</c:v>
                </c:pt>
                <c:pt idx="35">
                  <c:v>0.35802700000000015</c:v>
                </c:pt>
                <c:pt idx="36">
                  <c:v>4.8363000000000025E-4</c:v>
                </c:pt>
                <c:pt idx="37">
                  <c:v>2.6926100000000001E-2</c:v>
                </c:pt>
                <c:pt idx="38">
                  <c:v>0.271845</c:v>
                </c:pt>
                <c:pt idx="39">
                  <c:v>7.8044299999999997E-2</c:v>
                </c:pt>
                <c:pt idx="40">
                  <c:v>0.19070400000000001</c:v>
                </c:pt>
                <c:pt idx="41">
                  <c:v>1.0515999999999996</c:v>
                </c:pt>
                <c:pt idx="42">
                  <c:v>5.3236000000000017E-4</c:v>
                </c:pt>
                <c:pt idx="43">
                  <c:v>1.2742300000000003E-2</c:v>
                </c:pt>
                <c:pt idx="44">
                  <c:v>7.0187200000000017E-3</c:v>
                </c:pt>
                <c:pt idx="45">
                  <c:v>0.44018000000000002</c:v>
                </c:pt>
                <c:pt idx="46">
                  <c:v>6.9436200000000031E-2</c:v>
                </c:pt>
                <c:pt idx="47">
                  <c:v>1.9301200000000001E-2</c:v>
                </c:pt>
                <c:pt idx="48">
                  <c:v>6.4537100000000014E-2</c:v>
                </c:pt>
                <c:pt idx="49">
                  <c:v>0.82872400000000024</c:v>
                </c:pt>
                <c:pt idx="50">
                  <c:v>2.3521799999999993</c:v>
                </c:pt>
                <c:pt idx="51">
                  <c:v>0.86587400000000025</c:v>
                </c:pt>
                <c:pt idx="52">
                  <c:v>0.21315400000000001</c:v>
                </c:pt>
                <c:pt idx="53">
                  <c:v>0.55103599999999997</c:v>
                </c:pt>
                <c:pt idx="54">
                  <c:v>4.7983000000000032E-4</c:v>
                </c:pt>
                <c:pt idx="55">
                  <c:v>0.13576900000000006</c:v>
                </c:pt>
                <c:pt idx="56">
                  <c:v>0.12728500000000001</c:v>
                </c:pt>
                <c:pt idx="57">
                  <c:v>7.899160000000004E-3</c:v>
                </c:pt>
                <c:pt idx="58">
                  <c:v>0.53194699999999973</c:v>
                </c:pt>
                <c:pt idx="59">
                  <c:v>0.43671000000000015</c:v>
                </c:pt>
                <c:pt idx="60">
                  <c:v>6.3962000000000033E-2</c:v>
                </c:pt>
                <c:pt idx="61">
                  <c:v>0.52183500000000005</c:v>
                </c:pt>
                <c:pt idx="62">
                  <c:v>0.19545499999999999</c:v>
                </c:pt>
                <c:pt idx="63">
                  <c:v>0.37051900000000021</c:v>
                </c:pt>
                <c:pt idx="64">
                  <c:v>7.1497400000000025E-3</c:v>
                </c:pt>
                <c:pt idx="65">
                  <c:v>0.441438</c:v>
                </c:pt>
                <c:pt idx="66">
                  <c:v>0.47774900000000003</c:v>
                </c:pt>
                <c:pt idx="67">
                  <c:v>0.28967800000000016</c:v>
                </c:pt>
                <c:pt idx="68">
                  <c:v>0.457598</c:v>
                </c:pt>
                <c:pt idx="69">
                  <c:v>0.527142</c:v>
                </c:pt>
                <c:pt idx="70">
                  <c:v>0.80504799999999999</c:v>
                </c:pt>
                <c:pt idx="71">
                  <c:v>5.7928500000000013E-4</c:v>
                </c:pt>
                <c:pt idx="72">
                  <c:v>2.4100900000000001E-2</c:v>
                </c:pt>
                <c:pt idx="73">
                  <c:v>1.2480700000000004E-3</c:v>
                </c:pt>
                <c:pt idx="74">
                  <c:v>0.31166400000000011</c:v>
                </c:pt>
                <c:pt idx="75">
                  <c:v>0.16073699999999999</c:v>
                </c:pt>
                <c:pt idx="76">
                  <c:v>0.27335300000000001</c:v>
                </c:pt>
                <c:pt idx="77">
                  <c:v>4.0849000000000001E-4</c:v>
                </c:pt>
                <c:pt idx="78">
                  <c:v>0.17141300000000007</c:v>
                </c:pt>
                <c:pt idx="79">
                  <c:v>1.05086E-2</c:v>
                </c:pt>
                <c:pt idx="80">
                  <c:v>0.45195600000000002</c:v>
                </c:pt>
                <c:pt idx="81">
                  <c:v>0.47504800000000008</c:v>
                </c:pt>
                <c:pt idx="82">
                  <c:v>0.16447000000000001</c:v>
                </c:pt>
                <c:pt idx="83">
                  <c:v>0.20633699999999999</c:v>
                </c:pt>
                <c:pt idx="84">
                  <c:v>0.54624399999999973</c:v>
                </c:pt>
                <c:pt idx="85">
                  <c:v>0.66498400000000024</c:v>
                </c:pt>
                <c:pt idx="86">
                  <c:v>4.9202000000000024E-4</c:v>
                </c:pt>
                <c:pt idx="87">
                  <c:v>8.9589100000000005E-3</c:v>
                </c:pt>
                <c:pt idx="88">
                  <c:v>0.97887100000000038</c:v>
                </c:pt>
                <c:pt idx="89">
                  <c:v>4.7418000000000032E-4</c:v>
                </c:pt>
                <c:pt idx="90">
                  <c:v>5.22783E-2</c:v>
                </c:pt>
                <c:pt idx="91">
                  <c:v>0.42917200000000011</c:v>
                </c:pt>
                <c:pt idx="92">
                  <c:v>4.2618500000000015E-4</c:v>
                </c:pt>
                <c:pt idx="93">
                  <c:v>1.1376500000000001</c:v>
                </c:pt>
                <c:pt idx="94">
                  <c:v>0.50445699999999971</c:v>
                </c:pt>
                <c:pt idx="95">
                  <c:v>0.11145899999999996</c:v>
                </c:pt>
                <c:pt idx="96">
                  <c:v>3.546720000000001E-3</c:v>
                </c:pt>
                <c:pt idx="97">
                  <c:v>0.87343099999999996</c:v>
                </c:pt>
                <c:pt idx="98">
                  <c:v>0.33978700000000012</c:v>
                </c:pt>
                <c:pt idx="99">
                  <c:v>0.10818100000000003</c:v>
                </c:pt>
                <c:pt idx="100">
                  <c:v>9.4805900000000082E-2</c:v>
                </c:pt>
                <c:pt idx="101">
                  <c:v>4.6597700000000018E-4</c:v>
                </c:pt>
                <c:pt idx="102">
                  <c:v>0.16654900000000006</c:v>
                </c:pt>
                <c:pt idx="103">
                  <c:v>0.31367100000000014</c:v>
                </c:pt>
                <c:pt idx="104">
                  <c:v>0.25836200000000009</c:v>
                </c:pt>
                <c:pt idx="105">
                  <c:v>2.8243300000000006E-2</c:v>
                </c:pt>
                <c:pt idx="106">
                  <c:v>0.10757000000000003</c:v>
                </c:pt>
                <c:pt idx="107">
                  <c:v>1.45311E-2</c:v>
                </c:pt>
                <c:pt idx="108">
                  <c:v>0.28647600000000012</c:v>
                </c:pt>
                <c:pt idx="109">
                  <c:v>2.0104900000000002E-3</c:v>
                </c:pt>
                <c:pt idx="110">
                  <c:v>4.4502700000000035E-4</c:v>
                </c:pt>
                <c:pt idx="111">
                  <c:v>4.6434000000000015E-4</c:v>
                </c:pt>
                <c:pt idx="112">
                  <c:v>1.5942999999999999E-2</c:v>
                </c:pt>
                <c:pt idx="113">
                  <c:v>0.28301700000000002</c:v>
                </c:pt>
                <c:pt idx="114">
                  <c:v>0.37021400000000015</c:v>
                </c:pt>
                <c:pt idx="115">
                  <c:v>3.5454599999999989</c:v>
                </c:pt>
                <c:pt idx="116">
                  <c:v>3.4828099999999998E-3</c:v>
                </c:pt>
                <c:pt idx="117">
                  <c:v>2.6478100000000002</c:v>
                </c:pt>
                <c:pt idx="118">
                  <c:v>0.18411600000000006</c:v>
                </c:pt>
                <c:pt idx="119">
                  <c:v>0.14311399999999999</c:v>
                </c:pt>
                <c:pt idx="120">
                  <c:v>0.92304100000000022</c:v>
                </c:pt>
                <c:pt idx="121">
                  <c:v>8.7923800000000028E-4</c:v>
                </c:pt>
                <c:pt idx="122">
                  <c:v>2.8091200000000007E-2</c:v>
                </c:pt>
                <c:pt idx="123">
                  <c:v>4.5513300000000019E-3</c:v>
                </c:pt>
                <c:pt idx="124">
                  <c:v>4.6434000000000015E-4</c:v>
                </c:pt>
                <c:pt idx="125">
                  <c:v>0.19429500000000005</c:v>
                </c:pt>
                <c:pt idx="126">
                  <c:v>1.30717E-2</c:v>
                </c:pt>
                <c:pt idx="127">
                  <c:v>2.3396299999999992</c:v>
                </c:pt>
                <c:pt idx="128">
                  <c:v>3.8061200000000009E-3</c:v>
                </c:pt>
                <c:pt idx="129">
                  <c:v>4.41813E-2</c:v>
                </c:pt>
                <c:pt idx="130">
                  <c:v>0.53248599999999979</c:v>
                </c:pt>
                <c:pt idx="131">
                  <c:v>3.4299700000000009E-3</c:v>
                </c:pt>
                <c:pt idx="132">
                  <c:v>1.9363900000000005E-3</c:v>
                </c:pt>
                <c:pt idx="133">
                  <c:v>5.9983500000000039E-4</c:v>
                </c:pt>
                <c:pt idx="134">
                  <c:v>3.2397000000000014E-4</c:v>
                </c:pt>
                <c:pt idx="135">
                  <c:v>4.1121799999999979E-2</c:v>
                </c:pt>
                <c:pt idx="136">
                  <c:v>1.2172199999999999E-2</c:v>
                </c:pt>
                <c:pt idx="137">
                  <c:v>0.16229700000000005</c:v>
                </c:pt>
                <c:pt idx="138">
                  <c:v>4.0984000000000018E-4</c:v>
                </c:pt>
                <c:pt idx="139">
                  <c:v>0.11674100000000003</c:v>
                </c:pt>
                <c:pt idx="140">
                  <c:v>4.6265199999999987E-4</c:v>
                </c:pt>
                <c:pt idx="141">
                  <c:v>0.37652200000000013</c:v>
                </c:pt>
                <c:pt idx="142">
                  <c:v>0.21032200000000001</c:v>
                </c:pt>
                <c:pt idx="143">
                  <c:v>0.34447600000000012</c:v>
                </c:pt>
                <c:pt idx="144">
                  <c:v>3.9022499999999987</c:v>
                </c:pt>
                <c:pt idx="145">
                  <c:v>0.75117400000000023</c:v>
                </c:pt>
                <c:pt idx="146">
                  <c:v>0.79224700000000003</c:v>
                </c:pt>
                <c:pt idx="147">
                  <c:v>0.23464699999999999</c:v>
                </c:pt>
                <c:pt idx="148">
                  <c:v>0.55118500000000004</c:v>
                </c:pt>
                <c:pt idx="149">
                  <c:v>1.0021100000000003E-2</c:v>
                </c:pt>
                <c:pt idx="150">
                  <c:v>9.5209300000000054E-4</c:v>
                </c:pt>
                <c:pt idx="151">
                  <c:v>4.355039999999998</c:v>
                </c:pt>
                <c:pt idx="152">
                  <c:v>7.6724100000000002E-3</c:v>
                </c:pt>
                <c:pt idx="153">
                  <c:v>1.1274999999999995</c:v>
                </c:pt>
                <c:pt idx="154">
                  <c:v>2.9285000000000001</c:v>
                </c:pt>
                <c:pt idx="155">
                  <c:v>1.4518099999999996</c:v>
                </c:pt>
                <c:pt idx="156">
                  <c:v>4.9227100000000003E-3</c:v>
                </c:pt>
                <c:pt idx="157">
                  <c:v>1.7787200000000001E-3</c:v>
                </c:pt>
                <c:pt idx="158">
                  <c:v>0.14749400000000004</c:v>
                </c:pt>
                <c:pt idx="159">
                  <c:v>3.0244500000000001E-2</c:v>
                </c:pt>
                <c:pt idx="160">
                  <c:v>4.0849000000000001E-4</c:v>
                </c:pt>
                <c:pt idx="161">
                  <c:v>0.52914000000000005</c:v>
                </c:pt>
                <c:pt idx="162">
                  <c:v>0.31164000000000008</c:v>
                </c:pt>
                <c:pt idx="163">
                  <c:v>4.7446500000000003E-2</c:v>
                </c:pt>
                <c:pt idx="164">
                  <c:v>7.167709999999998E-2</c:v>
                </c:pt>
                <c:pt idx="165">
                  <c:v>1.1889900000000004E-2</c:v>
                </c:pt>
                <c:pt idx="166">
                  <c:v>1.4085100000000004E-3</c:v>
                </c:pt>
                <c:pt idx="167">
                  <c:v>4.7983000000000032E-4</c:v>
                </c:pt>
                <c:pt idx="168">
                  <c:v>0.32460200000000011</c:v>
                </c:pt>
                <c:pt idx="169">
                  <c:v>0.90984299999999996</c:v>
                </c:pt>
                <c:pt idx="170">
                  <c:v>4.6791399999999997E-2</c:v>
                </c:pt>
                <c:pt idx="171">
                  <c:v>6.1819800000000001E-2</c:v>
                </c:pt>
                <c:pt idx="172">
                  <c:v>0.20546700000000007</c:v>
                </c:pt>
                <c:pt idx="173">
                  <c:v>8.5324100000000028E-2</c:v>
                </c:pt>
                <c:pt idx="174">
                  <c:v>0.89572799999999997</c:v>
                </c:pt>
                <c:pt idx="175">
                  <c:v>2.6717600000000001E-2</c:v>
                </c:pt>
                <c:pt idx="176">
                  <c:v>0.17621800000000007</c:v>
                </c:pt>
                <c:pt idx="177">
                  <c:v>1.5543199999999999</c:v>
                </c:pt>
                <c:pt idx="178">
                  <c:v>7.7209499999999984</c:v>
                </c:pt>
                <c:pt idx="179">
                  <c:v>0.31647100000000011</c:v>
                </c:pt>
                <c:pt idx="180">
                  <c:v>1.2266200000000001E-3</c:v>
                </c:pt>
                <c:pt idx="181">
                  <c:v>0.50960899999999998</c:v>
                </c:pt>
                <c:pt idx="182">
                  <c:v>4.3445200000000002E-3</c:v>
                </c:pt>
                <c:pt idx="183">
                  <c:v>0.25064399999999998</c:v>
                </c:pt>
                <c:pt idx="184">
                  <c:v>13.172500000000005</c:v>
                </c:pt>
                <c:pt idx="185">
                  <c:v>0.10555100000000002</c:v>
                </c:pt>
                <c:pt idx="186">
                  <c:v>0.90237000000000001</c:v>
                </c:pt>
                <c:pt idx="187">
                  <c:v>6.3406900000000021E-3</c:v>
                </c:pt>
                <c:pt idx="188">
                  <c:v>4.8939000000000003E-4</c:v>
                </c:pt>
                <c:pt idx="189">
                  <c:v>1.3125900000000004E-3</c:v>
                </c:pt>
                <c:pt idx="190">
                  <c:v>4.0984000000000018E-4</c:v>
                </c:pt>
                <c:pt idx="191">
                  <c:v>1.4302199999999999E-2</c:v>
                </c:pt>
                <c:pt idx="192">
                  <c:v>7.7362300000000052E-4</c:v>
                </c:pt>
                <c:pt idx="193">
                  <c:v>5.158929999999998</c:v>
                </c:pt>
                <c:pt idx="194">
                  <c:v>3.2397000000000014E-4</c:v>
                </c:pt>
                <c:pt idx="195">
                  <c:v>4.0984000000000018E-4</c:v>
                </c:pt>
                <c:pt idx="196">
                  <c:v>0.11482500000000002</c:v>
                </c:pt>
                <c:pt idx="197">
                  <c:v>0.76595600000000019</c:v>
                </c:pt>
                <c:pt idx="198">
                  <c:v>1.3932099999999999E-2</c:v>
                </c:pt>
                <c:pt idx="199">
                  <c:v>4.0779200000000002E-2</c:v>
                </c:pt>
                <c:pt idx="200">
                  <c:v>0.23062199999999997</c:v>
                </c:pt>
                <c:pt idx="201">
                  <c:v>0.46051000000000009</c:v>
                </c:pt>
                <c:pt idx="202">
                  <c:v>0.11475399999999998</c:v>
                </c:pt>
                <c:pt idx="203">
                  <c:v>8.666300000000005E-4</c:v>
                </c:pt>
                <c:pt idx="204">
                  <c:v>3.1156900000000008E-3</c:v>
                </c:pt>
                <c:pt idx="205">
                  <c:v>3.5872899999999999</c:v>
                </c:pt>
                <c:pt idx="206">
                  <c:v>9.1080200000000014E-2</c:v>
                </c:pt>
                <c:pt idx="207">
                  <c:v>1.03809</c:v>
                </c:pt>
                <c:pt idx="208">
                  <c:v>9.5954300000000072E-3</c:v>
                </c:pt>
                <c:pt idx="209">
                  <c:v>0.14956500000000006</c:v>
                </c:pt>
                <c:pt idx="210">
                  <c:v>0.65323399999999998</c:v>
                </c:pt>
                <c:pt idx="211">
                  <c:v>0.68100400000000005</c:v>
                </c:pt>
                <c:pt idx="212">
                  <c:v>0.33924300000000002</c:v>
                </c:pt>
                <c:pt idx="213">
                  <c:v>0.17904200000000006</c:v>
                </c:pt>
                <c:pt idx="214">
                  <c:v>0.70885200000000004</c:v>
                </c:pt>
                <c:pt idx="215">
                  <c:v>1.3580800000000009E-3</c:v>
                </c:pt>
                <c:pt idx="216">
                  <c:v>0.47787300000000021</c:v>
                </c:pt>
                <c:pt idx="217">
                  <c:v>6.4833600000000047E-2</c:v>
                </c:pt>
                <c:pt idx="218">
                  <c:v>0.10164600000000003</c:v>
                </c:pt>
                <c:pt idx="219">
                  <c:v>0.29981100000000022</c:v>
                </c:pt>
                <c:pt idx="220">
                  <c:v>4.6434000000000015E-4</c:v>
                </c:pt>
                <c:pt idx="221">
                  <c:v>6.31303E-2</c:v>
                </c:pt>
                <c:pt idx="222">
                  <c:v>5.5743000000000025E-4</c:v>
                </c:pt>
                <c:pt idx="223">
                  <c:v>0.28203700000000004</c:v>
                </c:pt>
                <c:pt idx="224">
                  <c:v>2.607290000000001E-2</c:v>
                </c:pt>
                <c:pt idx="225">
                  <c:v>5.0211700000000001E-3</c:v>
                </c:pt>
                <c:pt idx="226">
                  <c:v>1.20774E-2</c:v>
                </c:pt>
                <c:pt idx="227">
                  <c:v>4.3488999999999995</c:v>
                </c:pt>
                <c:pt idx="228">
                  <c:v>0.24878100000000006</c:v>
                </c:pt>
                <c:pt idx="229">
                  <c:v>4.0849000000000001E-4</c:v>
                </c:pt>
                <c:pt idx="230">
                  <c:v>7.5566300000000002</c:v>
                </c:pt>
                <c:pt idx="231">
                  <c:v>0.70797500000000024</c:v>
                </c:pt>
                <c:pt idx="232">
                  <c:v>0.16474400000000006</c:v>
                </c:pt>
                <c:pt idx="233">
                  <c:v>0.21020600000000006</c:v>
                </c:pt>
                <c:pt idx="234">
                  <c:v>0.59009199999999973</c:v>
                </c:pt>
                <c:pt idx="235">
                  <c:v>0.74662399999999995</c:v>
                </c:pt>
                <c:pt idx="236">
                  <c:v>0.81976199999999999</c:v>
                </c:pt>
                <c:pt idx="237">
                  <c:v>4.0849000000000001E-4</c:v>
                </c:pt>
                <c:pt idx="238">
                  <c:v>0.23161599999999999</c:v>
                </c:pt>
                <c:pt idx="239">
                  <c:v>1.9500900000000009E-3</c:v>
                </c:pt>
                <c:pt idx="240">
                  <c:v>8.0386800000000008E-2</c:v>
                </c:pt>
                <c:pt idx="241">
                  <c:v>4.8162200000000023E-4</c:v>
                </c:pt>
                <c:pt idx="242">
                  <c:v>4.6434000000000015E-4</c:v>
                </c:pt>
                <c:pt idx="243">
                  <c:v>9.8969400000000068E-2</c:v>
                </c:pt>
                <c:pt idx="244">
                  <c:v>0.50165199999999999</c:v>
                </c:pt>
                <c:pt idx="245">
                  <c:v>6.5802100000000002E-2</c:v>
                </c:pt>
                <c:pt idx="246">
                  <c:v>6.5812000000000032E-4</c:v>
                </c:pt>
                <c:pt idx="247">
                  <c:v>0.67073300000000025</c:v>
                </c:pt>
                <c:pt idx="248">
                  <c:v>0.20014699999999999</c:v>
                </c:pt>
                <c:pt idx="249">
                  <c:v>4.1448499999999985E-3</c:v>
                </c:pt>
                <c:pt idx="250">
                  <c:v>1.1416500000000003E-3</c:v>
                </c:pt>
                <c:pt idx="251">
                  <c:v>5.8776800000000014E-3</c:v>
                </c:pt>
                <c:pt idx="252">
                  <c:v>7.061620000000003E-4</c:v>
                </c:pt>
                <c:pt idx="253">
                  <c:v>3.7242900000000012E-3</c:v>
                </c:pt>
                <c:pt idx="254">
                  <c:v>1.50019E-2</c:v>
                </c:pt>
                <c:pt idx="255">
                  <c:v>0.40779100000000001</c:v>
                </c:pt>
                <c:pt idx="256">
                  <c:v>1.1866500000000007E-2</c:v>
                </c:pt>
                <c:pt idx="257">
                  <c:v>8.2860200000000009E-2</c:v>
                </c:pt>
                <c:pt idx="258">
                  <c:v>0.74971800000000022</c:v>
                </c:pt>
                <c:pt idx="259">
                  <c:v>0.14377400000000001</c:v>
                </c:pt>
                <c:pt idx="260">
                  <c:v>0.142621</c:v>
                </c:pt>
                <c:pt idx="261">
                  <c:v>0.13667899999999997</c:v>
                </c:pt>
                <c:pt idx="262">
                  <c:v>7.4781500000000042E-4</c:v>
                </c:pt>
                <c:pt idx="263">
                  <c:v>8.5169500000000051E-4</c:v>
                </c:pt>
                <c:pt idx="264">
                  <c:v>4.8939000000000003E-4</c:v>
                </c:pt>
                <c:pt idx="265">
                  <c:v>4.9165899999999998E-2</c:v>
                </c:pt>
                <c:pt idx="266">
                  <c:v>0.27946900000000002</c:v>
                </c:pt>
                <c:pt idx="267">
                  <c:v>1.1613599999999999</c:v>
                </c:pt>
                <c:pt idx="268">
                  <c:v>3.6298000000000011E-2</c:v>
                </c:pt>
                <c:pt idx="269">
                  <c:v>5.0689600000000017E-3</c:v>
                </c:pt>
                <c:pt idx="270">
                  <c:v>0.57031299999999963</c:v>
                </c:pt>
                <c:pt idx="271">
                  <c:v>7.9730100000000043E-3</c:v>
                </c:pt>
                <c:pt idx="272">
                  <c:v>3.6365900000000012E-3</c:v>
                </c:pt>
                <c:pt idx="273">
                  <c:v>0.38411800000000013</c:v>
                </c:pt>
                <c:pt idx="274">
                  <c:v>9.6258800000000047E-2</c:v>
                </c:pt>
                <c:pt idx="275">
                  <c:v>1.9268500000000004</c:v>
                </c:pt>
                <c:pt idx="276">
                  <c:v>2.5096E-2</c:v>
                </c:pt>
                <c:pt idx="277">
                  <c:v>0.10826700000000003</c:v>
                </c:pt>
                <c:pt idx="278">
                  <c:v>0.17026800000000006</c:v>
                </c:pt>
                <c:pt idx="279">
                  <c:v>0.72839399999999999</c:v>
                </c:pt>
                <c:pt idx="280">
                  <c:v>0.32406600000000013</c:v>
                </c:pt>
                <c:pt idx="281">
                  <c:v>0.19279199999999999</c:v>
                </c:pt>
                <c:pt idx="282">
                  <c:v>6.2854300000000016E-3</c:v>
                </c:pt>
                <c:pt idx="283">
                  <c:v>0.81626199999999982</c:v>
                </c:pt>
                <c:pt idx="284">
                  <c:v>4.0849000000000001E-4</c:v>
                </c:pt>
                <c:pt idx="285">
                  <c:v>6.1956500000000012E-2</c:v>
                </c:pt>
                <c:pt idx="286">
                  <c:v>4.3374700000000002E-2</c:v>
                </c:pt>
                <c:pt idx="287">
                  <c:v>2.968510000000001E-3</c:v>
                </c:pt>
                <c:pt idx="288">
                  <c:v>0.21228200000000005</c:v>
                </c:pt>
                <c:pt idx="289">
                  <c:v>0.48750600000000016</c:v>
                </c:pt>
                <c:pt idx="290">
                  <c:v>0.16045000000000001</c:v>
                </c:pt>
                <c:pt idx="291">
                  <c:v>0.23105000000000001</c:v>
                </c:pt>
                <c:pt idx="292">
                  <c:v>0.61953800000000003</c:v>
                </c:pt>
                <c:pt idx="293">
                  <c:v>0.40884200000000009</c:v>
                </c:pt>
                <c:pt idx="294">
                  <c:v>0.35710600000000009</c:v>
                </c:pt>
                <c:pt idx="295">
                  <c:v>0.18390200000000007</c:v>
                </c:pt>
                <c:pt idx="296">
                  <c:v>0.86304700000000023</c:v>
                </c:pt>
                <c:pt idx="297">
                  <c:v>0.64225000000000021</c:v>
                </c:pt>
                <c:pt idx="298">
                  <c:v>5.01597E-4</c:v>
                </c:pt>
                <c:pt idx="299">
                  <c:v>1.1689200000000004E-3</c:v>
                </c:pt>
                <c:pt idx="300">
                  <c:v>4.7418000000000032E-4</c:v>
                </c:pt>
                <c:pt idx="301">
                  <c:v>4.4358000000000022E-4</c:v>
                </c:pt>
                <c:pt idx="302">
                  <c:v>1.6338999999999995</c:v>
                </c:pt>
                <c:pt idx="303">
                  <c:v>4.239960000000003E-2</c:v>
                </c:pt>
                <c:pt idx="304">
                  <c:v>0.10263400000000003</c:v>
                </c:pt>
                <c:pt idx="305">
                  <c:v>4.9760500000000036E-3</c:v>
                </c:pt>
                <c:pt idx="306">
                  <c:v>2.6020700000000001E-2</c:v>
                </c:pt>
                <c:pt idx="307">
                  <c:v>9.0675200000000036E-4</c:v>
                </c:pt>
                <c:pt idx="308">
                  <c:v>8.7504700000000032E-4</c:v>
                </c:pt>
                <c:pt idx="309">
                  <c:v>4.0984000000000018E-4</c:v>
                </c:pt>
                <c:pt idx="310">
                  <c:v>6.9078500000000029E-4</c:v>
                </c:pt>
                <c:pt idx="311">
                  <c:v>2.1976800000000008E-2</c:v>
                </c:pt>
                <c:pt idx="312">
                  <c:v>0.11110100000000002</c:v>
                </c:pt>
                <c:pt idx="313">
                  <c:v>9.320040000000003E-2</c:v>
                </c:pt>
                <c:pt idx="314">
                  <c:v>4.8363000000000025E-4</c:v>
                </c:pt>
                <c:pt idx="315">
                  <c:v>0.35397100000000015</c:v>
                </c:pt>
                <c:pt idx="316">
                  <c:v>1.2030299999999997E-2</c:v>
                </c:pt>
                <c:pt idx="317">
                  <c:v>0.230071</c:v>
                </c:pt>
                <c:pt idx="318">
                  <c:v>1.9584800000000004</c:v>
                </c:pt>
                <c:pt idx="319">
                  <c:v>0.58009900000000003</c:v>
                </c:pt>
                <c:pt idx="320">
                  <c:v>1.4655099999999996</c:v>
                </c:pt>
                <c:pt idx="321">
                  <c:v>4.8939000000000003E-4</c:v>
                </c:pt>
                <c:pt idx="322">
                  <c:v>2.068190000000001E-3</c:v>
                </c:pt>
                <c:pt idx="323">
                  <c:v>8.1800800000000028E-3</c:v>
                </c:pt>
                <c:pt idx="324">
                  <c:v>0.10052700000000002</c:v>
                </c:pt>
                <c:pt idx="325">
                  <c:v>0.14266599999999999</c:v>
                </c:pt>
                <c:pt idx="326">
                  <c:v>1.7466500000000008E-3</c:v>
                </c:pt>
                <c:pt idx="327">
                  <c:v>4.0849000000000001E-4</c:v>
                </c:pt>
                <c:pt idx="328">
                  <c:v>0.71367800000000026</c:v>
                </c:pt>
                <c:pt idx="329">
                  <c:v>0.42742500000000011</c:v>
                </c:pt>
                <c:pt idx="330">
                  <c:v>9.6787000000000002E-3</c:v>
                </c:pt>
                <c:pt idx="331">
                  <c:v>0.407107</c:v>
                </c:pt>
                <c:pt idx="332">
                  <c:v>3.8687200000000024E-4</c:v>
                </c:pt>
                <c:pt idx="333">
                  <c:v>5.3899899999999999E-3</c:v>
                </c:pt>
                <c:pt idx="334">
                  <c:v>1.0123400000000005E-3</c:v>
                </c:pt>
                <c:pt idx="335">
                  <c:v>4.0849000000000001E-4</c:v>
                </c:pt>
                <c:pt idx="336">
                  <c:v>3.291150000000001E-2</c:v>
                </c:pt>
                <c:pt idx="337">
                  <c:v>6.4041399999999998E-2</c:v>
                </c:pt>
                <c:pt idx="338">
                  <c:v>6.8045300000000003E-2</c:v>
                </c:pt>
                <c:pt idx="339">
                  <c:v>4.2568800000000004E-2</c:v>
                </c:pt>
                <c:pt idx="340">
                  <c:v>8.8543100000000007E-3</c:v>
                </c:pt>
                <c:pt idx="341">
                  <c:v>1.5597299999999996</c:v>
                </c:pt>
                <c:pt idx="342">
                  <c:v>6.6856000000000023E-4</c:v>
                </c:pt>
                <c:pt idx="343">
                  <c:v>0.17769799999999999</c:v>
                </c:pt>
                <c:pt idx="344">
                  <c:v>1.0812400000000003E-2</c:v>
                </c:pt>
                <c:pt idx="345">
                  <c:v>7.1734500000000031E-4</c:v>
                </c:pt>
                <c:pt idx="346">
                  <c:v>8.7521800000000038E-2</c:v>
                </c:pt>
                <c:pt idx="347">
                  <c:v>0.41094800000000009</c:v>
                </c:pt>
                <c:pt idx="348">
                  <c:v>1.6052899999999999</c:v>
                </c:pt>
                <c:pt idx="349">
                  <c:v>0.70176000000000005</c:v>
                </c:pt>
                <c:pt idx="350">
                  <c:v>2.69966E-3</c:v>
                </c:pt>
                <c:pt idx="351">
                  <c:v>4.7983000000000032E-4</c:v>
                </c:pt>
                <c:pt idx="352">
                  <c:v>1.5576199999999998</c:v>
                </c:pt>
                <c:pt idx="353">
                  <c:v>0.19853299999999999</c:v>
                </c:pt>
                <c:pt idx="354">
                  <c:v>6.6455200000000006E-2</c:v>
                </c:pt>
                <c:pt idx="355">
                  <c:v>0.103618</c:v>
                </c:pt>
                <c:pt idx="356">
                  <c:v>0.19153500000000001</c:v>
                </c:pt>
                <c:pt idx="357">
                  <c:v>0.34236000000000011</c:v>
                </c:pt>
                <c:pt idx="358">
                  <c:v>4.6434000000000015E-4</c:v>
                </c:pt>
                <c:pt idx="359">
                  <c:v>0.11536500000000002</c:v>
                </c:pt>
                <c:pt idx="360">
                  <c:v>0.19272500000000001</c:v>
                </c:pt>
                <c:pt idx="361">
                  <c:v>0.26185400000000009</c:v>
                </c:pt>
                <c:pt idx="362">
                  <c:v>9.5471E-2</c:v>
                </c:pt>
                <c:pt idx="363">
                  <c:v>2.0629700000000001E-2</c:v>
                </c:pt>
                <c:pt idx="364">
                  <c:v>0.50255099999999975</c:v>
                </c:pt>
                <c:pt idx="365">
                  <c:v>0.72977900000000029</c:v>
                </c:pt>
                <c:pt idx="366">
                  <c:v>6.9018400000000037E-3</c:v>
                </c:pt>
                <c:pt idx="367">
                  <c:v>4.7418000000000032E-4</c:v>
                </c:pt>
                <c:pt idx="368">
                  <c:v>2.4283800000000008E-2</c:v>
                </c:pt>
                <c:pt idx="369">
                  <c:v>5.7704400000000025E-3</c:v>
                </c:pt>
                <c:pt idx="370">
                  <c:v>0.85208399999999973</c:v>
                </c:pt>
                <c:pt idx="371">
                  <c:v>6.2815899999999994E-2</c:v>
                </c:pt>
                <c:pt idx="372">
                  <c:v>0.21101000000000006</c:v>
                </c:pt>
                <c:pt idx="373">
                  <c:v>13.521100000000001</c:v>
                </c:pt>
                <c:pt idx="374">
                  <c:v>4.586070000000002E-4</c:v>
                </c:pt>
                <c:pt idx="375">
                  <c:v>4.6999299999999997E-3</c:v>
                </c:pt>
                <c:pt idx="376">
                  <c:v>2.40578</c:v>
                </c:pt>
                <c:pt idx="377">
                  <c:v>0.41732900000000012</c:v>
                </c:pt>
                <c:pt idx="378">
                  <c:v>8.5808300000000032E-2</c:v>
                </c:pt>
                <c:pt idx="379">
                  <c:v>5.7114900000000017E-2</c:v>
                </c:pt>
                <c:pt idx="380">
                  <c:v>0.13041500000000006</c:v>
                </c:pt>
                <c:pt idx="381">
                  <c:v>0.38816400000000012</c:v>
                </c:pt>
                <c:pt idx="382">
                  <c:v>3.2397000000000014E-4</c:v>
                </c:pt>
                <c:pt idx="383">
                  <c:v>1.7085699999999999E-2</c:v>
                </c:pt>
                <c:pt idx="384">
                  <c:v>0.18499800000000011</c:v>
                </c:pt>
                <c:pt idx="385">
                  <c:v>5.19273E-4</c:v>
                </c:pt>
                <c:pt idx="386">
                  <c:v>1.5825300000000004E-3</c:v>
                </c:pt>
                <c:pt idx="387">
                  <c:v>0.19451099999999999</c:v>
                </c:pt>
                <c:pt idx="388">
                  <c:v>0.35860600000000009</c:v>
                </c:pt>
                <c:pt idx="389">
                  <c:v>2.0348200000000001E-3</c:v>
                </c:pt>
                <c:pt idx="390">
                  <c:v>6.6484300000000003E-3</c:v>
                </c:pt>
                <c:pt idx="391">
                  <c:v>45.021900000000002</c:v>
                </c:pt>
                <c:pt idx="392">
                  <c:v>3.2397000000000014E-4</c:v>
                </c:pt>
                <c:pt idx="393">
                  <c:v>0.22686899999999999</c:v>
                </c:pt>
                <c:pt idx="394">
                  <c:v>4.8939000000000003E-4</c:v>
                </c:pt>
                <c:pt idx="395">
                  <c:v>2.4428300000000009E-3</c:v>
                </c:pt>
                <c:pt idx="396">
                  <c:v>0.88567799999999997</c:v>
                </c:pt>
                <c:pt idx="397">
                  <c:v>4.7418000000000032E-4</c:v>
                </c:pt>
                <c:pt idx="398">
                  <c:v>0.28514400000000001</c:v>
                </c:pt>
                <c:pt idx="399">
                  <c:v>3.1424199999999999E-2</c:v>
                </c:pt>
                <c:pt idx="400">
                  <c:v>1.6974100000000005E-3</c:v>
                </c:pt>
                <c:pt idx="401">
                  <c:v>1.1255999999999995</c:v>
                </c:pt>
                <c:pt idx="402">
                  <c:v>3.3158600000000003E-2</c:v>
                </c:pt>
                <c:pt idx="403">
                  <c:v>4.0751500000000003E-2</c:v>
                </c:pt>
                <c:pt idx="404">
                  <c:v>2.3744299999999989</c:v>
                </c:pt>
                <c:pt idx="405">
                  <c:v>0.38433000000000012</c:v>
                </c:pt>
                <c:pt idx="406">
                  <c:v>4.0950200000000017E-4</c:v>
                </c:pt>
                <c:pt idx="407">
                  <c:v>1.56659E-2</c:v>
                </c:pt>
                <c:pt idx="408">
                  <c:v>1.0727499999999999E-2</c:v>
                </c:pt>
                <c:pt idx="409">
                  <c:v>8.9744100000000049E-2</c:v>
                </c:pt>
                <c:pt idx="410">
                  <c:v>0.17486099999999999</c:v>
                </c:pt>
                <c:pt idx="411">
                  <c:v>4.7983000000000032E-4</c:v>
                </c:pt>
                <c:pt idx="412">
                  <c:v>4.5311900000000016E-2</c:v>
                </c:pt>
                <c:pt idx="413">
                  <c:v>0.194693</c:v>
                </c:pt>
                <c:pt idx="414">
                  <c:v>0.35455300000000001</c:v>
                </c:pt>
                <c:pt idx="415">
                  <c:v>2.3687900000000008E-2</c:v>
                </c:pt>
                <c:pt idx="416">
                  <c:v>0.573542</c:v>
                </c:pt>
                <c:pt idx="417">
                  <c:v>4.34533E-2</c:v>
                </c:pt>
                <c:pt idx="418">
                  <c:v>1.1369700000000003E-2</c:v>
                </c:pt>
                <c:pt idx="419">
                  <c:v>4.9813000000000038E-4</c:v>
                </c:pt>
                <c:pt idx="420">
                  <c:v>2.6428299999999998E-2</c:v>
                </c:pt>
                <c:pt idx="421">
                  <c:v>0.20903200000000005</c:v>
                </c:pt>
                <c:pt idx="422">
                  <c:v>4.2069500000000018E-3</c:v>
                </c:pt>
                <c:pt idx="423">
                  <c:v>3.6716699999999993</c:v>
                </c:pt>
                <c:pt idx="424">
                  <c:v>0.23935200000000001</c:v>
                </c:pt>
                <c:pt idx="425">
                  <c:v>1.1612600000000001E-3</c:v>
                </c:pt>
                <c:pt idx="426">
                  <c:v>4.7418000000000032E-4</c:v>
                </c:pt>
                <c:pt idx="427">
                  <c:v>0.22522200000000001</c:v>
                </c:pt>
                <c:pt idx="428">
                  <c:v>0.43688600000000022</c:v>
                </c:pt>
                <c:pt idx="429">
                  <c:v>5.4430200000000019E-2</c:v>
                </c:pt>
                <c:pt idx="430">
                  <c:v>6.3344899999999999E-3</c:v>
                </c:pt>
                <c:pt idx="431">
                  <c:v>4.0984000000000018E-4</c:v>
                </c:pt>
                <c:pt idx="432">
                  <c:v>5.3153100000000002E-2</c:v>
                </c:pt>
                <c:pt idx="433">
                  <c:v>7.206430000000003E-4</c:v>
                </c:pt>
                <c:pt idx="434">
                  <c:v>0.18997900000000006</c:v>
                </c:pt>
                <c:pt idx="435">
                  <c:v>0.16514499999999999</c:v>
                </c:pt>
                <c:pt idx="436">
                  <c:v>0.44582200000000011</c:v>
                </c:pt>
                <c:pt idx="437">
                  <c:v>8.3649500000000036E-4</c:v>
                </c:pt>
                <c:pt idx="438">
                  <c:v>0.21737699999999999</c:v>
                </c:pt>
                <c:pt idx="439">
                  <c:v>9.2815000000000022E-2</c:v>
                </c:pt>
                <c:pt idx="440">
                  <c:v>4.167949999999998E-2</c:v>
                </c:pt>
                <c:pt idx="441">
                  <c:v>0.32362300000000022</c:v>
                </c:pt>
                <c:pt idx="442">
                  <c:v>8.5866100000000029E-2</c:v>
                </c:pt>
                <c:pt idx="443">
                  <c:v>0.44635400000000008</c:v>
                </c:pt>
                <c:pt idx="444">
                  <c:v>9.99477E-3</c:v>
                </c:pt>
                <c:pt idx="445">
                  <c:v>0.21295300000000006</c:v>
                </c:pt>
                <c:pt idx="446">
                  <c:v>0.25677700000000003</c:v>
                </c:pt>
                <c:pt idx="447">
                  <c:v>5.3147399999999984E-2</c:v>
                </c:pt>
                <c:pt idx="448">
                  <c:v>1.8527</c:v>
                </c:pt>
                <c:pt idx="449">
                  <c:v>3.156120000000001E-3</c:v>
                </c:pt>
                <c:pt idx="450">
                  <c:v>0.11643100000000002</c:v>
                </c:pt>
                <c:pt idx="451">
                  <c:v>0.37538900000000025</c:v>
                </c:pt>
                <c:pt idx="452">
                  <c:v>1.11774</c:v>
                </c:pt>
                <c:pt idx="453">
                  <c:v>4.8363000000000025E-4</c:v>
                </c:pt>
                <c:pt idx="454">
                  <c:v>4.8363000000000025E-4</c:v>
                </c:pt>
                <c:pt idx="455">
                  <c:v>0.64397100000000029</c:v>
                </c:pt>
                <c:pt idx="456">
                  <c:v>9.0585500000000069E-2</c:v>
                </c:pt>
                <c:pt idx="457">
                  <c:v>1.3232000000000001E-3</c:v>
                </c:pt>
                <c:pt idx="458">
                  <c:v>0.19292599999999999</c:v>
                </c:pt>
                <c:pt idx="459">
                  <c:v>7.1462400000000023E-2</c:v>
                </c:pt>
                <c:pt idx="460">
                  <c:v>0.474769</c:v>
                </c:pt>
                <c:pt idx="461">
                  <c:v>0.12275000000000003</c:v>
                </c:pt>
                <c:pt idx="462">
                  <c:v>4.7983000000000032E-4</c:v>
                </c:pt>
                <c:pt idx="463">
                  <c:v>4.7983000000000032E-4</c:v>
                </c:pt>
                <c:pt idx="464">
                  <c:v>1.2558199999999999E-3</c:v>
                </c:pt>
                <c:pt idx="465">
                  <c:v>8.3410600000000001E-2</c:v>
                </c:pt>
                <c:pt idx="466">
                  <c:v>1.8383000000000007E-2</c:v>
                </c:pt>
                <c:pt idx="467">
                  <c:v>0.110982</c:v>
                </c:pt>
                <c:pt idx="468">
                  <c:v>4.9891200000000023E-3</c:v>
                </c:pt>
                <c:pt idx="469">
                  <c:v>3.2397000000000014E-4</c:v>
                </c:pt>
                <c:pt idx="470">
                  <c:v>8.7912500000000005E-2</c:v>
                </c:pt>
                <c:pt idx="471">
                  <c:v>1.7690000000000001E-2</c:v>
                </c:pt>
                <c:pt idx="472">
                  <c:v>2.4653000000000008E-2</c:v>
                </c:pt>
                <c:pt idx="473">
                  <c:v>0.15426300000000007</c:v>
                </c:pt>
                <c:pt idx="474">
                  <c:v>0.48346100000000014</c:v>
                </c:pt>
                <c:pt idx="475">
                  <c:v>9.9758100000000086E-3</c:v>
                </c:pt>
                <c:pt idx="476">
                  <c:v>3.24214</c:v>
                </c:pt>
                <c:pt idx="477">
                  <c:v>1.2326999999999995</c:v>
                </c:pt>
                <c:pt idx="478">
                  <c:v>8.6813600000000005E-2</c:v>
                </c:pt>
                <c:pt idx="479">
                  <c:v>1.1727500000000007E-2</c:v>
                </c:pt>
                <c:pt idx="480">
                  <c:v>0.19158500000000001</c:v>
                </c:pt>
                <c:pt idx="481">
                  <c:v>3.234830000000001E-3</c:v>
                </c:pt>
                <c:pt idx="482">
                  <c:v>8.0026300000000071E-3</c:v>
                </c:pt>
                <c:pt idx="483">
                  <c:v>3.5300000000000005E-2</c:v>
                </c:pt>
                <c:pt idx="484">
                  <c:v>0.195077</c:v>
                </c:pt>
                <c:pt idx="485">
                  <c:v>0.4339820000000002</c:v>
                </c:pt>
                <c:pt idx="486">
                  <c:v>2.101730000000001E-2</c:v>
                </c:pt>
                <c:pt idx="487">
                  <c:v>2.4637100000000006E-2</c:v>
                </c:pt>
                <c:pt idx="488">
                  <c:v>1.71952E-3</c:v>
                </c:pt>
                <c:pt idx="489">
                  <c:v>3.2397000000000014E-4</c:v>
                </c:pt>
                <c:pt idx="490">
                  <c:v>0.43079300000000004</c:v>
                </c:pt>
                <c:pt idx="491">
                  <c:v>4.7418000000000032E-4</c:v>
                </c:pt>
                <c:pt idx="492">
                  <c:v>7.1473700000000001E-2</c:v>
                </c:pt>
                <c:pt idx="493">
                  <c:v>4.0849000000000001E-4</c:v>
                </c:pt>
                <c:pt idx="494">
                  <c:v>4.7899200000000024E-4</c:v>
                </c:pt>
                <c:pt idx="495">
                  <c:v>4.3971699999999996E-2</c:v>
                </c:pt>
                <c:pt idx="496">
                  <c:v>9.4018700000000011E-2</c:v>
                </c:pt>
                <c:pt idx="497">
                  <c:v>0.23104800000000006</c:v>
                </c:pt>
                <c:pt idx="498">
                  <c:v>7.86028E-2</c:v>
                </c:pt>
                <c:pt idx="499">
                  <c:v>4.0228000000000003E-4</c:v>
                </c:pt>
                <c:pt idx="500">
                  <c:v>4.4358000000000022E-4</c:v>
                </c:pt>
                <c:pt idx="501">
                  <c:v>0.18418300000000001</c:v>
                </c:pt>
                <c:pt idx="502">
                  <c:v>3.2042700000000002</c:v>
                </c:pt>
                <c:pt idx="503">
                  <c:v>5.3445800000000003E-4</c:v>
                </c:pt>
                <c:pt idx="504">
                  <c:v>4.9016000000000044E-4</c:v>
                </c:pt>
                <c:pt idx="505">
                  <c:v>0.323297</c:v>
                </c:pt>
                <c:pt idx="506">
                  <c:v>8.952310000000005E-2</c:v>
                </c:pt>
                <c:pt idx="507">
                  <c:v>0.10523000000000003</c:v>
                </c:pt>
                <c:pt idx="508">
                  <c:v>0.22867999999999997</c:v>
                </c:pt>
                <c:pt idx="509">
                  <c:v>4.7983000000000032E-4</c:v>
                </c:pt>
                <c:pt idx="510">
                  <c:v>2.61657E-2</c:v>
                </c:pt>
                <c:pt idx="511">
                  <c:v>1.2167499999999999E-3</c:v>
                </c:pt>
                <c:pt idx="512">
                  <c:v>0.10802400000000004</c:v>
                </c:pt>
                <c:pt idx="513">
                  <c:v>0.65810200000000019</c:v>
                </c:pt>
                <c:pt idx="514">
                  <c:v>9.7630100000000025E-2</c:v>
                </c:pt>
                <c:pt idx="515">
                  <c:v>0.10637199999999998</c:v>
                </c:pt>
                <c:pt idx="516">
                  <c:v>4.8363000000000025E-4</c:v>
                </c:pt>
                <c:pt idx="517">
                  <c:v>0.64411099999999999</c:v>
                </c:pt>
                <c:pt idx="518">
                  <c:v>5.0233999999999996</c:v>
                </c:pt>
                <c:pt idx="519">
                  <c:v>2.63188E-2</c:v>
                </c:pt>
                <c:pt idx="520">
                  <c:v>0.12343999999999998</c:v>
                </c:pt>
                <c:pt idx="521">
                  <c:v>0.63553099999999996</c:v>
                </c:pt>
                <c:pt idx="522">
                  <c:v>4.2435700000000014E-2</c:v>
                </c:pt>
                <c:pt idx="523">
                  <c:v>4.8939000000000003E-4</c:v>
                </c:pt>
                <c:pt idx="524">
                  <c:v>6.5245199999999998E-4</c:v>
                </c:pt>
                <c:pt idx="525">
                  <c:v>0.31384900000000021</c:v>
                </c:pt>
                <c:pt idx="526">
                  <c:v>8.4213500000000004E-4</c:v>
                </c:pt>
                <c:pt idx="527">
                  <c:v>5.2915500000000016E-3</c:v>
                </c:pt>
                <c:pt idx="528">
                  <c:v>0.64427600000000018</c:v>
                </c:pt>
                <c:pt idx="529">
                  <c:v>0.87079200000000023</c:v>
                </c:pt>
                <c:pt idx="530">
                  <c:v>4.8363000000000025E-4</c:v>
                </c:pt>
                <c:pt idx="531">
                  <c:v>6.8839200000000003E-2</c:v>
                </c:pt>
                <c:pt idx="532">
                  <c:v>1.8460900000000005E-3</c:v>
                </c:pt>
                <c:pt idx="533">
                  <c:v>0.78136499999999975</c:v>
                </c:pt>
                <c:pt idx="534">
                  <c:v>5.4366800000000021E-2</c:v>
                </c:pt>
                <c:pt idx="535">
                  <c:v>0.60185400000000022</c:v>
                </c:pt>
                <c:pt idx="536">
                  <c:v>6.6289499999999998E-3</c:v>
                </c:pt>
                <c:pt idx="537">
                  <c:v>0.70897399999999999</c:v>
                </c:pt>
                <c:pt idx="538">
                  <c:v>1.2237999999999997E-2</c:v>
                </c:pt>
                <c:pt idx="539">
                  <c:v>3.3790499999999981</c:v>
                </c:pt>
                <c:pt idx="540">
                  <c:v>0.51155599999999979</c:v>
                </c:pt>
                <c:pt idx="541">
                  <c:v>0.25183100000000003</c:v>
                </c:pt>
                <c:pt idx="542">
                  <c:v>7.0598200000000014E-2</c:v>
                </c:pt>
                <c:pt idx="543">
                  <c:v>0.67355100000000023</c:v>
                </c:pt>
                <c:pt idx="544">
                  <c:v>0.36002900000000021</c:v>
                </c:pt>
                <c:pt idx="545">
                  <c:v>0.37214600000000009</c:v>
                </c:pt>
                <c:pt idx="546">
                  <c:v>1.5754799999999999E-2</c:v>
                </c:pt>
                <c:pt idx="547">
                  <c:v>9.1437300000000027E-2</c:v>
                </c:pt>
                <c:pt idx="548">
                  <c:v>6.4135899999999996E-2</c:v>
                </c:pt>
                <c:pt idx="549">
                  <c:v>6.8092200000000033E-2</c:v>
                </c:pt>
                <c:pt idx="550">
                  <c:v>6.7048000000000003E-3</c:v>
                </c:pt>
                <c:pt idx="551">
                  <c:v>2.0601100000000017E-3</c:v>
                </c:pt>
                <c:pt idx="552">
                  <c:v>5.242780000000002E-4</c:v>
                </c:pt>
                <c:pt idx="553">
                  <c:v>0.18381500000000006</c:v>
                </c:pt>
                <c:pt idx="554">
                  <c:v>0.16362499999999994</c:v>
                </c:pt>
                <c:pt idx="555">
                  <c:v>0.59191199999999977</c:v>
                </c:pt>
                <c:pt idx="556">
                  <c:v>1.7033699999999999E-2</c:v>
                </c:pt>
                <c:pt idx="557">
                  <c:v>0.53034899999999996</c:v>
                </c:pt>
                <c:pt idx="558">
                  <c:v>2.2804200000000014E-2</c:v>
                </c:pt>
                <c:pt idx="559">
                  <c:v>5.8487000000000004E-2</c:v>
                </c:pt>
                <c:pt idx="560">
                  <c:v>3.2528899999999989</c:v>
                </c:pt>
                <c:pt idx="561">
                  <c:v>6.0266400000000019E-2</c:v>
                </c:pt>
                <c:pt idx="562">
                  <c:v>4.8680399999999997E-3</c:v>
                </c:pt>
                <c:pt idx="563">
                  <c:v>6.0254200000000001E-2</c:v>
                </c:pt>
                <c:pt idx="564">
                  <c:v>0.8881819999999998</c:v>
                </c:pt>
                <c:pt idx="565">
                  <c:v>0.25319000000000003</c:v>
                </c:pt>
                <c:pt idx="566">
                  <c:v>7.9660600000000026E-2</c:v>
                </c:pt>
                <c:pt idx="567">
                  <c:v>0.87697800000000026</c:v>
                </c:pt>
                <c:pt idx="568">
                  <c:v>26.640499999999992</c:v>
                </c:pt>
                <c:pt idx="569">
                  <c:v>2.7261900000000006E-2</c:v>
                </c:pt>
                <c:pt idx="570">
                  <c:v>0.10609700000000002</c:v>
                </c:pt>
                <c:pt idx="571">
                  <c:v>7.0646400000000022E-3</c:v>
                </c:pt>
                <c:pt idx="572">
                  <c:v>0.49505300000000002</c:v>
                </c:pt>
                <c:pt idx="573">
                  <c:v>7.3110500000000023E-4</c:v>
                </c:pt>
                <c:pt idx="574">
                  <c:v>16.401</c:v>
                </c:pt>
                <c:pt idx="575">
                  <c:v>4.0524999999999997E-3</c:v>
                </c:pt>
                <c:pt idx="576">
                  <c:v>1.6599900000000001E-2</c:v>
                </c:pt>
                <c:pt idx="577">
                  <c:v>1.0985</c:v>
                </c:pt>
                <c:pt idx="578">
                  <c:v>1.9084000000000001</c:v>
                </c:pt>
                <c:pt idx="579">
                  <c:v>0.16467799999999994</c:v>
                </c:pt>
                <c:pt idx="580">
                  <c:v>0.48750400000000016</c:v>
                </c:pt>
                <c:pt idx="581">
                  <c:v>0.19134499999999999</c:v>
                </c:pt>
                <c:pt idx="582">
                  <c:v>4.8410000000000022E-4</c:v>
                </c:pt>
                <c:pt idx="583">
                  <c:v>0.17607100000000001</c:v>
                </c:pt>
                <c:pt idx="584">
                  <c:v>3.19104E-3</c:v>
                </c:pt>
                <c:pt idx="585">
                  <c:v>3.0747</c:v>
                </c:pt>
                <c:pt idx="586">
                  <c:v>0.24537900000000001</c:v>
                </c:pt>
                <c:pt idx="587">
                  <c:v>0.30311400000000016</c:v>
                </c:pt>
                <c:pt idx="588">
                  <c:v>0.18064400000000005</c:v>
                </c:pt>
                <c:pt idx="589">
                  <c:v>0.59340899999999963</c:v>
                </c:pt>
                <c:pt idx="590">
                  <c:v>0.24234800000000006</c:v>
                </c:pt>
                <c:pt idx="591">
                  <c:v>1.6068400000000007E-2</c:v>
                </c:pt>
                <c:pt idx="592">
                  <c:v>0.33350900000000011</c:v>
                </c:pt>
                <c:pt idx="593">
                  <c:v>0.11375300000000002</c:v>
                </c:pt>
                <c:pt idx="594">
                  <c:v>3.45402E-2</c:v>
                </c:pt>
                <c:pt idx="595">
                  <c:v>0.12911400000000001</c:v>
                </c:pt>
                <c:pt idx="596">
                  <c:v>6.7799000000000026E-2</c:v>
                </c:pt>
                <c:pt idx="597">
                  <c:v>2.0174399999999999E-2</c:v>
                </c:pt>
                <c:pt idx="598">
                  <c:v>6.9353500000000044E-4</c:v>
                </c:pt>
                <c:pt idx="599">
                  <c:v>0.30727200000000016</c:v>
                </c:pt>
                <c:pt idx="600">
                  <c:v>1.22921E-2</c:v>
                </c:pt>
                <c:pt idx="601">
                  <c:v>0.91432500000000005</c:v>
                </c:pt>
                <c:pt idx="602">
                  <c:v>0.29883500000000002</c:v>
                </c:pt>
                <c:pt idx="603">
                  <c:v>0.33212500000000011</c:v>
                </c:pt>
                <c:pt idx="604">
                  <c:v>4.0849000000000001E-4</c:v>
                </c:pt>
                <c:pt idx="605">
                  <c:v>0.32203300000000001</c:v>
                </c:pt>
                <c:pt idx="606">
                  <c:v>0.4785950000000001</c:v>
                </c:pt>
                <c:pt idx="607">
                  <c:v>0.17420600000000006</c:v>
                </c:pt>
                <c:pt idx="608">
                  <c:v>0.34158400000000011</c:v>
                </c:pt>
                <c:pt idx="609">
                  <c:v>0.90137400000000001</c:v>
                </c:pt>
                <c:pt idx="610">
                  <c:v>4.0984000000000018E-4</c:v>
                </c:pt>
                <c:pt idx="611">
                  <c:v>3.2397000000000014E-4</c:v>
                </c:pt>
                <c:pt idx="612">
                  <c:v>4.0849000000000001E-4</c:v>
                </c:pt>
                <c:pt idx="613">
                  <c:v>0.46882400000000013</c:v>
                </c:pt>
                <c:pt idx="614">
                  <c:v>0.22478300000000001</c:v>
                </c:pt>
                <c:pt idx="615">
                  <c:v>4.0984000000000018E-4</c:v>
                </c:pt>
                <c:pt idx="616">
                  <c:v>4.6434000000000015E-4</c:v>
                </c:pt>
                <c:pt idx="617">
                  <c:v>4.8939000000000003E-4</c:v>
                </c:pt>
                <c:pt idx="618">
                  <c:v>0.42969000000000002</c:v>
                </c:pt>
                <c:pt idx="619">
                  <c:v>2.2693400000000008E-3</c:v>
                </c:pt>
                <c:pt idx="620">
                  <c:v>0.84658699999999976</c:v>
                </c:pt>
                <c:pt idx="621">
                  <c:v>1.3683000000000001</c:v>
                </c:pt>
                <c:pt idx="622">
                  <c:v>1.2910500000000004E-2</c:v>
                </c:pt>
                <c:pt idx="623">
                  <c:v>2.3140499999999994E-2</c:v>
                </c:pt>
                <c:pt idx="624">
                  <c:v>0.19248000000000001</c:v>
                </c:pt>
                <c:pt idx="625">
                  <c:v>0.19638600000000001</c:v>
                </c:pt>
                <c:pt idx="626">
                  <c:v>0.80760900000000024</c:v>
                </c:pt>
                <c:pt idx="627">
                  <c:v>1.2849699999999995</c:v>
                </c:pt>
                <c:pt idx="628">
                  <c:v>0.34595100000000001</c:v>
                </c:pt>
                <c:pt idx="629">
                  <c:v>4.0087700000000004E-2</c:v>
                </c:pt>
                <c:pt idx="630">
                  <c:v>8.9603700000000022E-2</c:v>
                </c:pt>
                <c:pt idx="631">
                  <c:v>4.8939000000000003E-4</c:v>
                </c:pt>
                <c:pt idx="632">
                  <c:v>0.11187</c:v>
                </c:pt>
                <c:pt idx="633">
                  <c:v>0.32741500000000012</c:v>
                </c:pt>
                <c:pt idx="634">
                  <c:v>4.4596900000000037E-2</c:v>
                </c:pt>
                <c:pt idx="635">
                  <c:v>4.4325200000000002</c:v>
                </c:pt>
                <c:pt idx="636">
                  <c:v>0.60643800000000003</c:v>
                </c:pt>
                <c:pt idx="637">
                  <c:v>3.1540200000000009E-3</c:v>
                </c:pt>
                <c:pt idx="638">
                  <c:v>0.20736800000000005</c:v>
                </c:pt>
                <c:pt idx="639">
                  <c:v>0.46931500000000015</c:v>
                </c:pt>
                <c:pt idx="640">
                  <c:v>8.1900100000000028E-3</c:v>
                </c:pt>
                <c:pt idx="641">
                  <c:v>1.29906E-2</c:v>
                </c:pt>
                <c:pt idx="642">
                  <c:v>0.41671200000000008</c:v>
                </c:pt>
                <c:pt idx="643">
                  <c:v>0.12466300000000004</c:v>
                </c:pt>
                <c:pt idx="644">
                  <c:v>2.6420100000000011E-3</c:v>
                </c:pt>
                <c:pt idx="645">
                  <c:v>2.5123999999999991</c:v>
                </c:pt>
                <c:pt idx="646">
                  <c:v>1.17726</c:v>
                </c:pt>
                <c:pt idx="647">
                  <c:v>9.7162300000000034E-4</c:v>
                </c:pt>
                <c:pt idx="648">
                  <c:v>1.84987E-2</c:v>
                </c:pt>
                <c:pt idx="649">
                  <c:v>1.7611599999999998</c:v>
                </c:pt>
                <c:pt idx="650">
                  <c:v>6.7115400000000033E-2</c:v>
                </c:pt>
                <c:pt idx="651">
                  <c:v>0.960117</c:v>
                </c:pt>
                <c:pt idx="652">
                  <c:v>8.9537400000000059E-2</c:v>
                </c:pt>
                <c:pt idx="653">
                  <c:v>2.3729199999999993</c:v>
                </c:pt>
                <c:pt idx="654">
                  <c:v>5.20457E-2</c:v>
                </c:pt>
                <c:pt idx="655">
                  <c:v>6.4025500000000027E-4</c:v>
                </c:pt>
                <c:pt idx="656">
                  <c:v>3.7544899999999999E-2</c:v>
                </c:pt>
                <c:pt idx="657">
                  <c:v>1.6511800000000001</c:v>
                </c:pt>
                <c:pt idx="658">
                  <c:v>0.459096</c:v>
                </c:pt>
                <c:pt idx="659">
                  <c:v>0.14746400000000007</c:v>
                </c:pt>
                <c:pt idx="660">
                  <c:v>8.5416900000000004E-2</c:v>
                </c:pt>
                <c:pt idx="661">
                  <c:v>1.1416800000000004E-3</c:v>
                </c:pt>
                <c:pt idx="662">
                  <c:v>0.20998900000000006</c:v>
                </c:pt>
                <c:pt idx="663">
                  <c:v>0.27751300000000001</c:v>
                </c:pt>
                <c:pt idx="664">
                  <c:v>4.0849000000000001E-4</c:v>
                </c:pt>
                <c:pt idx="665">
                  <c:v>8.6244600000000009</c:v>
                </c:pt>
                <c:pt idx="666">
                  <c:v>5.8607500000000014E-3</c:v>
                </c:pt>
                <c:pt idx="667">
                  <c:v>0.14044300000000007</c:v>
                </c:pt>
                <c:pt idx="668">
                  <c:v>4.9783700000000037E-3</c:v>
                </c:pt>
                <c:pt idx="669">
                  <c:v>0.18769600000000006</c:v>
                </c:pt>
                <c:pt idx="670">
                  <c:v>8.3861100000000049E-2</c:v>
                </c:pt>
                <c:pt idx="671">
                  <c:v>0.23783199999999999</c:v>
                </c:pt>
                <c:pt idx="672">
                  <c:v>0.20499100000000006</c:v>
                </c:pt>
                <c:pt idx="673">
                  <c:v>5.2854199999999997E-2</c:v>
                </c:pt>
                <c:pt idx="674">
                  <c:v>1.5389699999999999E-2</c:v>
                </c:pt>
                <c:pt idx="675">
                  <c:v>1.6127600000000004E-3</c:v>
                </c:pt>
                <c:pt idx="676">
                  <c:v>0.12229600000000006</c:v>
                </c:pt>
                <c:pt idx="677">
                  <c:v>9.9034400000000078E-2</c:v>
                </c:pt>
                <c:pt idx="678">
                  <c:v>2.15069</c:v>
                </c:pt>
                <c:pt idx="679">
                  <c:v>0.14190500000000006</c:v>
                </c:pt>
                <c:pt idx="680">
                  <c:v>5.4307500000000039E-4</c:v>
                </c:pt>
                <c:pt idx="681">
                  <c:v>1.1930100000000004E-2</c:v>
                </c:pt>
                <c:pt idx="682">
                  <c:v>9.7698300000000054E-3</c:v>
                </c:pt>
                <c:pt idx="683">
                  <c:v>1.0756299999999996</c:v>
                </c:pt>
                <c:pt idx="684">
                  <c:v>0.18801200000000007</c:v>
                </c:pt>
                <c:pt idx="685">
                  <c:v>2.27868</c:v>
                </c:pt>
                <c:pt idx="686">
                  <c:v>7.4030799999999994E-2</c:v>
                </c:pt>
                <c:pt idx="687">
                  <c:v>0.12523000000000001</c:v>
                </c:pt>
                <c:pt idx="688">
                  <c:v>0.16421100000000005</c:v>
                </c:pt>
                <c:pt idx="689">
                  <c:v>8.4697800000000073E-4</c:v>
                </c:pt>
                <c:pt idx="690">
                  <c:v>4.0984000000000018E-4</c:v>
                </c:pt>
                <c:pt idx="691">
                  <c:v>1.04027</c:v>
                </c:pt>
                <c:pt idx="692">
                  <c:v>1.5705700000000003E-2</c:v>
                </c:pt>
                <c:pt idx="693">
                  <c:v>6.3674700000000001E-3</c:v>
                </c:pt>
                <c:pt idx="694">
                  <c:v>4.8363000000000025E-4</c:v>
                </c:pt>
                <c:pt idx="695">
                  <c:v>3.8158900000000003E-2</c:v>
                </c:pt>
                <c:pt idx="696">
                  <c:v>7.5358500000000023E-2</c:v>
                </c:pt>
                <c:pt idx="697">
                  <c:v>0.50200400000000001</c:v>
                </c:pt>
                <c:pt idx="698">
                  <c:v>0.24829700000000007</c:v>
                </c:pt>
                <c:pt idx="699">
                  <c:v>6.838470000000002E-2</c:v>
                </c:pt>
                <c:pt idx="700">
                  <c:v>5.2088500000000018E-3</c:v>
                </c:pt>
                <c:pt idx="701">
                  <c:v>5.6758000000000003E-2</c:v>
                </c:pt>
                <c:pt idx="702">
                  <c:v>0.27963700000000002</c:v>
                </c:pt>
                <c:pt idx="703">
                  <c:v>0.31337600000000027</c:v>
                </c:pt>
                <c:pt idx="704">
                  <c:v>1.7996100000000001E-2</c:v>
                </c:pt>
                <c:pt idx="705">
                  <c:v>4.6434000000000015E-4</c:v>
                </c:pt>
                <c:pt idx="706">
                  <c:v>0.55165100000000022</c:v>
                </c:pt>
                <c:pt idx="707">
                  <c:v>0.6762790000000003</c:v>
                </c:pt>
                <c:pt idx="708">
                  <c:v>3.9553399999999999E-3</c:v>
                </c:pt>
                <c:pt idx="709">
                  <c:v>2.95628E-2</c:v>
                </c:pt>
                <c:pt idx="710">
                  <c:v>3.3149500000000001E-4</c:v>
                </c:pt>
                <c:pt idx="711">
                  <c:v>0.14325599999999999</c:v>
                </c:pt>
                <c:pt idx="712">
                  <c:v>4.8121799999999985E-2</c:v>
                </c:pt>
                <c:pt idx="713">
                  <c:v>1.3280300000000004E-3</c:v>
                </c:pt>
                <c:pt idx="714">
                  <c:v>0.221333</c:v>
                </c:pt>
                <c:pt idx="715">
                  <c:v>0.42703600000000008</c:v>
                </c:pt>
                <c:pt idx="716">
                  <c:v>4.0984000000000018E-4</c:v>
                </c:pt>
                <c:pt idx="717">
                  <c:v>0.12058000000000002</c:v>
                </c:pt>
                <c:pt idx="718">
                  <c:v>0.13825599999999999</c:v>
                </c:pt>
                <c:pt idx="719">
                  <c:v>0.283609</c:v>
                </c:pt>
                <c:pt idx="720">
                  <c:v>4.8939000000000003E-4</c:v>
                </c:pt>
                <c:pt idx="721">
                  <c:v>0.21541700000000011</c:v>
                </c:pt>
                <c:pt idx="722">
                  <c:v>0.21624900000000011</c:v>
                </c:pt>
                <c:pt idx="723">
                  <c:v>0.29375000000000001</c:v>
                </c:pt>
                <c:pt idx="724">
                  <c:v>9.2015300000000008E-2</c:v>
                </c:pt>
                <c:pt idx="725">
                  <c:v>0.32218400000000025</c:v>
                </c:pt>
                <c:pt idx="726">
                  <c:v>5.0403200000000016E-2</c:v>
                </c:pt>
                <c:pt idx="727">
                  <c:v>9.6618300000000045E-4</c:v>
                </c:pt>
                <c:pt idx="728">
                  <c:v>0.30263600000000002</c:v>
                </c:pt>
                <c:pt idx="729">
                  <c:v>0.4448470000000001</c:v>
                </c:pt>
                <c:pt idx="730">
                  <c:v>0.87425799999999998</c:v>
                </c:pt>
                <c:pt idx="731">
                  <c:v>4.8939000000000003E-4</c:v>
                </c:pt>
                <c:pt idx="732">
                  <c:v>0.35647200000000012</c:v>
                </c:pt>
                <c:pt idx="733">
                  <c:v>7.1790800000000028E-4</c:v>
                </c:pt>
                <c:pt idx="734">
                  <c:v>0.93689599999999995</c:v>
                </c:pt>
                <c:pt idx="735">
                  <c:v>8.733260000000001E-2</c:v>
                </c:pt>
                <c:pt idx="736">
                  <c:v>0.14103299999999999</c:v>
                </c:pt>
                <c:pt idx="737">
                  <c:v>6.2471800000000001E-2</c:v>
                </c:pt>
                <c:pt idx="738">
                  <c:v>2.72464</c:v>
                </c:pt>
                <c:pt idx="739">
                  <c:v>0.116339</c:v>
                </c:pt>
                <c:pt idx="740">
                  <c:v>3.7716400000000004E-2</c:v>
                </c:pt>
                <c:pt idx="741">
                  <c:v>1.3784000000000003E-3</c:v>
                </c:pt>
                <c:pt idx="742">
                  <c:v>0.8768290000000003</c:v>
                </c:pt>
                <c:pt idx="743">
                  <c:v>0.64395899999999995</c:v>
                </c:pt>
                <c:pt idx="744">
                  <c:v>1.6886200000000001E-2</c:v>
                </c:pt>
                <c:pt idx="745">
                  <c:v>0.448795</c:v>
                </c:pt>
                <c:pt idx="746">
                  <c:v>4.0984000000000018E-4</c:v>
                </c:pt>
                <c:pt idx="747">
                  <c:v>6.4325300000000002E-2</c:v>
                </c:pt>
                <c:pt idx="748">
                  <c:v>5.5009500000000012E-4</c:v>
                </c:pt>
                <c:pt idx="749">
                  <c:v>3.736300000000001E-3</c:v>
                </c:pt>
                <c:pt idx="750">
                  <c:v>0.39694900000000011</c:v>
                </c:pt>
                <c:pt idx="751">
                  <c:v>7.4658600000000002</c:v>
                </c:pt>
                <c:pt idx="752">
                  <c:v>6.8746500000000028E-4</c:v>
                </c:pt>
                <c:pt idx="753">
                  <c:v>1.0714300000000004E-3</c:v>
                </c:pt>
                <c:pt idx="754">
                  <c:v>5.0505000000000027E-4</c:v>
                </c:pt>
                <c:pt idx="755">
                  <c:v>0.19340800000000005</c:v>
                </c:pt>
                <c:pt idx="756">
                  <c:v>1.1076100000000004E-3</c:v>
                </c:pt>
                <c:pt idx="757">
                  <c:v>0.71893000000000018</c:v>
                </c:pt>
                <c:pt idx="758">
                  <c:v>0.70078300000000004</c:v>
                </c:pt>
                <c:pt idx="759">
                  <c:v>2.4783699999999999E-2</c:v>
                </c:pt>
                <c:pt idx="760">
                  <c:v>6.6943299999999997E-2</c:v>
                </c:pt>
                <c:pt idx="761">
                  <c:v>3.2397000000000014E-4</c:v>
                </c:pt>
                <c:pt idx="762">
                  <c:v>0.18062500000000001</c:v>
                </c:pt>
                <c:pt idx="763">
                  <c:v>0.18604000000000007</c:v>
                </c:pt>
                <c:pt idx="764">
                  <c:v>6.8981500000000013E-3</c:v>
                </c:pt>
                <c:pt idx="765">
                  <c:v>8.8033300000000061E-4</c:v>
                </c:pt>
                <c:pt idx="766">
                  <c:v>0.33040000000000025</c:v>
                </c:pt>
                <c:pt idx="767">
                  <c:v>3.4011999999999998</c:v>
                </c:pt>
                <c:pt idx="768">
                  <c:v>5.4996500000000031E-2</c:v>
                </c:pt>
                <c:pt idx="769">
                  <c:v>4.7418000000000032E-4</c:v>
                </c:pt>
                <c:pt idx="770">
                  <c:v>0.50495000000000001</c:v>
                </c:pt>
                <c:pt idx="771">
                  <c:v>1.0986100000000001</c:v>
                </c:pt>
                <c:pt idx="772">
                  <c:v>4.1149499999999978E-2</c:v>
                </c:pt>
                <c:pt idx="773">
                  <c:v>0.12609200000000001</c:v>
                </c:pt>
                <c:pt idx="774">
                  <c:v>1.6949500000000004</c:v>
                </c:pt>
                <c:pt idx="775">
                  <c:v>1.59548</c:v>
                </c:pt>
                <c:pt idx="776">
                  <c:v>0.11141</c:v>
                </c:pt>
                <c:pt idx="777">
                  <c:v>2.4572200000000008E-3</c:v>
                </c:pt>
                <c:pt idx="778">
                  <c:v>9.7799500000000025E-2</c:v>
                </c:pt>
                <c:pt idx="779">
                  <c:v>1.2454799999999995</c:v>
                </c:pt>
                <c:pt idx="780">
                  <c:v>2.8498999999999998E-3</c:v>
                </c:pt>
                <c:pt idx="781">
                  <c:v>0.25138400000000011</c:v>
                </c:pt>
                <c:pt idx="782">
                  <c:v>6.4685900000000018E-2</c:v>
                </c:pt>
                <c:pt idx="783">
                  <c:v>0.15004400000000007</c:v>
                </c:pt>
                <c:pt idx="784">
                  <c:v>4.0984000000000018E-4</c:v>
                </c:pt>
                <c:pt idx="785">
                  <c:v>4.9016000000000044E-4</c:v>
                </c:pt>
                <c:pt idx="786">
                  <c:v>0.93114200000000003</c:v>
                </c:pt>
                <c:pt idx="787">
                  <c:v>0.14516999999999999</c:v>
                </c:pt>
                <c:pt idx="788">
                  <c:v>3.6089200000000016E-2</c:v>
                </c:pt>
                <c:pt idx="789">
                  <c:v>1.3783000000000005E-2</c:v>
                </c:pt>
                <c:pt idx="790">
                  <c:v>0.130074</c:v>
                </c:pt>
                <c:pt idx="791">
                  <c:v>2.4055199999999999E-2</c:v>
                </c:pt>
                <c:pt idx="792">
                  <c:v>1.1090800000000004E-3</c:v>
                </c:pt>
                <c:pt idx="793">
                  <c:v>0.10408600000000003</c:v>
                </c:pt>
                <c:pt idx="794">
                  <c:v>4.7983000000000032E-4</c:v>
                </c:pt>
                <c:pt idx="795">
                  <c:v>3.2397000000000014E-4</c:v>
                </c:pt>
                <c:pt idx="796">
                  <c:v>7.0479100000000003E-2</c:v>
                </c:pt>
                <c:pt idx="797">
                  <c:v>8.6545300000000061E-2</c:v>
                </c:pt>
                <c:pt idx="798">
                  <c:v>3.5951700000000008E-3</c:v>
                </c:pt>
                <c:pt idx="799">
                  <c:v>4.6034199999999997E-2</c:v>
                </c:pt>
                <c:pt idx="800">
                  <c:v>0.32053900000000002</c:v>
                </c:pt>
                <c:pt idx="801">
                  <c:v>5.3000800000000011E-4</c:v>
                </c:pt>
                <c:pt idx="802">
                  <c:v>0.45681800000000011</c:v>
                </c:pt>
                <c:pt idx="803">
                  <c:v>3.2397000000000014E-4</c:v>
                </c:pt>
                <c:pt idx="804">
                  <c:v>5.4720300000000023E-4</c:v>
                </c:pt>
                <c:pt idx="805">
                  <c:v>0.13739100000000001</c:v>
                </c:pt>
                <c:pt idx="806">
                  <c:v>4.0849000000000001E-4</c:v>
                </c:pt>
                <c:pt idx="807">
                  <c:v>2.2754300000000002E-2</c:v>
                </c:pt>
                <c:pt idx="808">
                  <c:v>0.59631499999999971</c:v>
                </c:pt>
                <c:pt idx="809">
                  <c:v>3.2397000000000014E-4</c:v>
                </c:pt>
                <c:pt idx="810">
                  <c:v>7.9383100000000026E-2</c:v>
                </c:pt>
                <c:pt idx="811">
                  <c:v>1.7863100000000003E-2</c:v>
                </c:pt>
                <c:pt idx="812">
                  <c:v>0.56298999999999999</c:v>
                </c:pt>
                <c:pt idx="813">
                  <c:v>0.25159900000000002</c:v>
                </c:pt>
                <c:pt idx="814">
                  <c:v>4.7983000000000032E-4</c:v>
                </c:pt>
                <c:pt idx="815">
                  <c:v>0.79587100000000022</c:v>
                </c:pt>
                <c:pt idx="816">
                  <c:v>0.41513900000000004</c:v>
                </c:pt>
                <c:pt idx="817">
                  <c:v>0.14400800000000005</c:v>
                </c:pt>
                <c:pt idx="818">
                  <c:v>4.0849000000000001E-4</c:v>
                </c:pt>
                <c:pt idx="819">
                  <c:v>0.15212300000000001</c:v>
                </c:pt>
                <c:pt idx="820">
                  <c:v>0.20163</c:v>
                </c:pt>
                <c:pt idx="821">
                  <c:v>5.8380800000000004E-2</c:v>
                </c:pt>
                <c:pt idx="822">
                  <c:v>7.447330000000002E-2</c:v>
                </c:pt>
                <c:pt idx="823">
                  <c:v>1.5163500000000001</c:v>
                </c:pt>
                <c:pt idx="824">
                  <c:v>0.73567400000000038</c:v>
                </c:pt>
                <c:pt idx="825">
                  <c:v>1.3531299999999995</c:v>
                </c:pt>
                <c:pt idx="826">
                  <c:v>1.02063E-2</c:v>
                </c:pt>
                <c:pt idx="827">
                  <c:v>10.4438</c:v>
                </c:pt>
                <c:pt idx="828">
                  <c:v>0.4368100000000002</c:v>
                </c:pt>
                <c:pt idx="829">
                  <c:v>7.2401700000000013E-2</c:v>
                </c:pt>
                <c:pt idx="830">
                  <c:v>0.17015</c:v>
                </c:pt>
                <c:pt idx="831">
                  <c:v>0.46135900000000002</c:v>
                </c:pt>
              </c:numCache>
            </c:numRef>
          </c:xVal>
          <c:yVal>
            <c:numRef>
              <c:f>'hbr-GOG-139_281-qPCR-IsoEM-esti'!$C$2:$C$833</c:f>
              <c:numCache>
                <c:formatCode>General</c:formatCode>
                <c:ptCount val="832"/>
                <c:pt idx="0">
                  <c:v>4.7894100000000016E-2</c:v>
                </c:pt>
                <c:pt idx="1">
                  <c:v>0.21773800000000004</c:v>
                </c:pt>
                <c:pt idx="2">
                  <c:v>6.8406100000000011E-2</c:v>
                </c:pt>
                <c:pt idx="3">
                  <c:v>0.28006600000000009</c:v>
                </c:pt>
                <c:pt idx="4">
                  <c:v>0.63484200000000024</c:v>
                </c:pt>
                <c:pt idx="5">
                  <c:v>1.35514</c:v>
                </c:pt>
                <c:pt idx="6">
                  <c:v>0.21819600000000006</c:v>
                </c:pt>
                <c:pt idx="7">
                  <c:v>5.9552700000000021E-2</c:v>
                </c:pt>
                <c:pt idx="8">
                  <c:v>0.101078</c:v>
                </c:pt>
                <c:pt idx="9">
                  <c:v>7.9305100000000003E-2</c:v>
                </c:pt>
                <c:pt idx="10">
                  <c:v>0.792211</c:v>
                </c:pt>
                <c:pt idx="11">
                  <c:v>0.307199</c:v>
                </c:pt>
                <c:pt idx="12">
                  <c:v>0.44681500000000002</c:v>
                </c:pt>
                <c:pt idx="13">
                  <c:v>0.54792700000000005</c:v>
                </c:pt>
                <c:pt idx="14">
                  <c:v>0.38715900000000014</c:v>
                </c:pt>
                <c:pt idx="15">
                  <c:v>0.37702200000000013</c:v>
                </c:pt>
                <c:pt idx="16">
                  <c:v>3.64844E-2</c:v>
                </c:pt>
                <c:pt idx="17">
                  <c:v>9.9062600000000035E-3</c:v>
                </c:pt>
                <c:pt idx="18">
                  <c:v>0</c:v>
                </c:pt>
                <c:pt idx="19">
                  <c:v>8.4376200000000012E-2</c:v>
                </c:pt>
                <c:pt idx="20">
                  <c:v>0.30193700000000001</c:v>
                </c:pt>
                <c:pt idx="21">
                  <c:v>0.67609200000000025</c:v>
                </c:pt>
                <c:pt idx="22">
                  <c:v>0.10496900000000002</c:v>
                </c:pt>
                <c:pt idx="23">
                  <c:v>1.52616</c:v>
                </c:pt>
                <c:pt idx="24">
                  <c:v>9.3914600000000042E-3</c:v>
                </c:pt>
                <c:pt idx="25">
                  <c:v>0.70106999999999997</c:v>
                </c:pt>
                <c:pt idx="26">
                  <c:v>2.7465000000000002</c:v>
                </c:pt>
                <c:pt idx="27">
                  <c:v>0.33372400000000013</c:v>
                </c:pt>
                <c:pt idx="28">
                  <c:v>0.30980400000000013</c:v>
                </c:pt>
                <c:pt idx="29">
                  <c:v>3.7092800000000002E-2</c:v>
                </c:pt>
                <c:pt idx="30">
                  <c:v>0.15505099999999999</c:v>
                </c:pt>
                <c:pt idx="31">
                  <c:v>7.5430400000000022E-2</c:v>
                </c:pt>
                <c:pt idx="32">
                  <c:v>3.9817999999999998</c:v>
                </c:pt>
                <c:pt idx="33">
                  <c:v>0.52062699999999973</c:v>
                </c:pt>
                <c:pt idx="34">
                  <c:v>3.2414800000000014E-2</c:v>
                </c:pt>
                <c:pt idx="35">
                  <c:v>5.0072300000000014E-2</c:v>
                </c:pt>
                <c:pt idx="36">
                  <c:v>0</c:v>
                </c:pt>
                <c:pt idx="37">
                  <c:v>2.5872100000000012E-3</c:v>
                </c:pt>
                <c:pt idx="38">
                  <c:v>0.14648800000000006</c:v>
                </c:pt>
                <c:pt idx="39">
                  <c:v>3.2004700000000011E-2</c:v>
                </c:pt>
                <c:pt idx="40">
                  <c:v>0.19230900000000001</c:v>
                </c:pt>
                <c:pt idx="41">
                  <c:v>0.566326</c:v>
                </c:pt>
                <c:pt idx="42">
                  <c:v>3.51466E-2</c:v>
                </c:pt>
                <c:pt idx="43">
                  <c:v>8.5042800000000002E-2</c:v>
                </c:pt>
                <c:pt idx="44">
                  <c:v>5.5872900000000017E-2</c:v>
                </c:pt>
                <c:pt idx="45">
                  <c:v>0.14054600000000006</c:v>
                </c:pt>
                <c:pt idx="46">
                  <c:v>0.130883</c:v>
                </c:pt>
                <c:pt idx="47">
                  <c:v>4.9102600000000031E-2</c:v>
                </c:pt>
                <c:pt idx="48">
                  <c:v>0.15963500000000005</c:v>
                </c:pt>
                <c:pt idx="49">
                  <c:v>0.4419610000000001</c:v>
                </c:pt>
                <c:pt idx="50">
                  <c:v>2.0784399999999992</c:v>
                </c:pt>
                <c:pt idx="51">
                  <c:v>1.4001699999999995</c:v>
                </c:pt>
                <c:pt idx="52">
                  <c:v>0.15003000000000005</c:v>
                </c:pt>
                <c:pt idx="53">
                  <c:v>0.30559700000000001</c:v>
                </c:pt>
                <c:pt idx="54">
                  <c:v>0</c:v>
                </c:pt>
                <c:pt idx="55">
                  <c:v>5.6447299999999999E-2</c:v>
                </c:pt>
                <c:pt idx="56">
                  <c:v>3.7841400000000011E-2</c:v>
                </c:pt>
                <c:pt idx="57">
                  <c:v>6.3978599999999997E-2</c:v>
                </c:pt>
                <c:pt idx="58">
                  <c:v>0.22432099999999994</c:v>
                </c:pt>
                <c:pt idx="59">
                  <c:v>0.17704500000000006</c:v>
                </c:pt>
                <c:pt idx="60">
                  <c:v>0.27190800000000009</c:v>
                </c:pt>
                <c:pt idx="61">
                  <c:v>0.10117300000000003</c:v>
                </c:pt>
                <c:pt idx="62">
                  <c:v>9.1152500000000025E-2</c:v>
                </c:pt>
                <c:pt idx="63">
                  <c:v>0.14801900000000007</c:v>
                </c:pt>
                <c:pt idx="64">
                  <c:v>0.50688800000000001</c:v>
                </c:pt>
                <c:pt idx="65">
                  <c:v>0.31894100000000014</c:v>
                </c:pt>
                <c:pt idx="66">
                  <c:v>0.22400999999999999</c:v>
                </c:pt>
                <c:pt idx="67">
                  <c:v>0.24461400000000005</c:v>
                </c:pt>
                <c:pt idx="68">
                  <c:v>0.58412900000000001</c:v>
                </c:pt>
                <c:pt idx="69">
                  <c:v>0.7407250000000003</c:v>
                </c:pt>
                <c:pt idx="70">
                  <c:v>1.11649</c:v>
                </c:pt>
                <c:pt idx="71">
                  <c:v>0.23425900000000005</c:v>
                </c:pt>
                <c:pt idx="72">
                  <c:v>0.21662400000000001</c:v>
                </c:pt>
                <c:pt idx="73">
                  <c:v>3.1347300000000015E-2</c:v>
                </c:pt>
                <c:pt idx="74">
                  <c:v>1.0152099999999995</c:v>
                </c:pt>
                <c:pt idx="75">
                  <c:v>0.1008</c:v>
                </c:pt>
                <c:pt idx="76">
                  <c:v>0.32850600000000013</c:v>
                </c:pt>
                <c:pt idx="77">
                  <c:v>5.5311700000000019E-3</c:v>
                </c:pt>
                <c:pt idx="78">
                  <c:v>0.15200800000000006</c:v>
                </c:pt>
                <c:pt idx="79">
                  <c:v>4.1461499999999998E-2</c:v>
                </c:pt>
                <c:pt idx="80">
                  <c:v>1.8820500000000004</c:v>
                </c:pt>
                <c:pt idx="81">
                  <c:v>0.13193299999999999</c:v>
                </c:pt>
                <c:pt idx="82">
                  <c:v>4.2585700000000004E-2</c:v>
                </c:pt>
                <c:pt idx="83">
                  <c:v>0.20807500000000001</c:v>
                </c:pt>
                <c:pt idx="84">
                  <c:v>1.2131199999999998</c:v>
                </c:pt>
                <c:pt idx="85">
                  <c:v>1.2274399999999996</c:v>
                </c:pt>
                <c:pt idx="86">
                  <c:v>0</c:v>
                </c:pt>
                <c:pt idx="87">
                  <c:v>1.0227E-2</c:v>
                </c:pt>
                <c:pt idx="88">
                  <c:v>1.0799799999999995</c:v>
                </c:pt>
                <c:pt idx="89">
                  <c:v>0.54506699999999975</c:v>
                </c:pt>
                <c:pt idx="90">
                  <c:v>4.05113E-2</c:v>
                </c:pt>
                <c:pt idx="91">
                  <c:v>0.86775700000000022</c:v>
                </c:pt>
                <c:pt idx="92">
                  <c:v>5.486530000000002E-2</c:v>
                </c:pt>
                <c:pt idx="93">
                  <c:v>1.1162300000000001</c:v>
                </c:pt>
                <c:pt idx="94">
                  <c:v>1.3554599999999999</c:v>
                </c:pt>
                <c:pt idx="95">
                  <c:v>0.13340299999999999</c:v>
                </c:pt>
                <c:pt idx="96">
                  <c:v>1.7137300000000001E-2</c:v>
                </c:pt>
                <c:pt idx="97">
                  <c:v>0.25629599999999997</c:v>
                </c:pt>
                <c:pt idx="98">
                  <c:v>0.54003400000000001</c:v>
                </c:pt>
                <c:pt idx="99">
                  <c:v>7.2036800000000026E-2</c:v>
                </c:pt>
                <c:pt idx="100">
                  <c:v>8.8658500000000057E-2</c:v>
                </c:pt>
                <c:pt idx="101">
                  <c:v>0</c:v>
                </c:pt>
                <c:pt idx="102">
                  <c:v>0.39297200000000027</c:v>
                </c:pt>
                <c:pt idx="103">
                  <c:v>0.11119100000000003</c:v>
                </c:pt>
                <c:pt idx="104">
                  <c:v>6.2171600000000014E-2</c:v>
                </c:pt>
                <c:pt idx="105">
                  <c:v>8.841220000000001E-2</c:v>
                </c:pt>
                <c:pt idx="106">
                  <c:v>0.39875400000000011</c:v>
                </c:pt>
                <c:pt idx="107">
                  <c:v>0.11475600000000002</c:v>
                </c:pt>
                <c:pt idx="108">
                  <c:v>0.29778300000000002</c:v>
                </c:pt>
                <c:pt idx="109">
                  <c:v>0</c:v>
                </c:pt>
                <c:pt idx="110">
                  <c:v>0</c:v>
                </c:pt>
                <c:pt idx="111">
                  <c:v>4.4597400000000037E-3</c:v>
                </c:pt>
                <c:pt idx="112">
                  <c:v>6.0408700000000017E-2</c:v>
                </c:pt>
                <c:pt idx="113">
                  <c:v>0.37834500000000021</c:v>
                </c:pt>
                <c:pt idx="114">
                  <c:v>0.298539</c:v>
                </c:pt>
                <c:pt idx="115">
                  <c:v>2.1009799999999998</c:v>
                </c:pt>
                <c:pt idx="116">
                  <c:v>0</c:v>
                </c:pt>
                <c:pt idx="117">
                  <c:v>1.1969500000000004</c:v>
                </c:pt>
                <c:pt idx="118">
                  <c:v>0.60170699999999999</c:v>
                </c:pt>
                <c:pt idx="119">
                  <c:v>0.15215200000000001</c:v>
                </c:pt>
                <c:pt idx="120">
                  <c:v>0.792987</c:v>
                </c:pt>
                <c:pt idx="121">
                  <c:v>0</c:v>
                </c:pt>
                <c:pt idx="122">
                  <c:v>3.068110000000001E-2</c:v>
                </c:pt>
                <c:pt idx="123">
                  <c:v>0</c:v>
                </c:pt>
                <c:pt idx="124">
                  <c:v>8.1204000000000033E-3</c:v>
                </c:pt>
                <c:pt idx="125">
                  <c:v>0.37500000000000011</c:v>
                </c:pt>
                <c:pt idx="126">
                  <c:v>1.4729300000000001E-2</c:v>
                </c:pt>
                <c:pt idx="127">
                  <c:v>1.87517</c:v>
                </c:pt>
                <c:pt idx="128">
                  <c:v>1.20886E-2</c:v>
                </c:pt>
                <c:pt idx="129">
                  <c:v>4.2987000000000004E-2</c:v>
                </c:pt>
                <c:pt idx="130">
                  <c:v>1.0448199999999999</c:v>
                </c:pt>
                <c:pt idx="131">
                  <c:v>3.5735200000000016E-2</c:v>
                </c:pt>
                <c:pt idx="132">
                  <c:v>1.73466E-2</c:v>
                </c:pt>
                <c:pt idx="133">
                  <c:v>0</c:v>
                </c:pt>
                <c:pt idx="134">
                  <c:v>0</c:v>
                </c:pt>
                <c:pt idx="135">
                  <c:v>3.1442000000000012E-2</c:v>
                </c:pt>
                <c:pt idx="136">
                  <c:v>2.8875100000000011E-2</c:v>
                </c:pt>
                <c:pt idx="137">
                  <c:v>0.20284199999999999</c:v>
                </c:pt>
                <c:pt idx="138">
                  <c:v>0.28329600000000005</c:v>
                </c:pt>
                <c:pt idx="139">
                  <c:v>0.25431200000000009</c:v>
                </c:pt>
                <c:pt idx="140">
                  <c:v>0</c:v>
                </c:pt>
                <c:pt idx="141">
                  <c:v>0.18673500000000007</c:v>
                </c:pt>
                <c:pt idx="142">
                  <c:v>0.25672900000000004</c:v>
                </c:pt>
                <c:pt idx="143">
                  <c:v>6.5577200000000002E-2</c:v>
                </c:pt>
                <c:pt idx="144">
                  <c:v>1.3618599999999998</c:v>
                </c:pt>
                <c:pt idx="145">
                  <c:v>8.2817800000000025E-2</c:v>
                </c:pt>
                <c:pt idx="146">
                  <c:v>0.49716100000000002</c:v>
                </c:pt>
                <c:pt idx="147">
                  <c:v>1.1433500000000001</c:v>
                </c:pt>
                <c:pt idx="148">
                  <c:v>0.60704499999999995</c:v>
                </c:pt>
                <c:pt idx="149">
                  <c:v>3.1212600000000007E-2</c:v>
                </c:pt>
                <c:pt idx="150">
                  <c:v>8.2650300000000038E-2</c:v>
                </c:pt>
                <c:pt idx="151">
                  <c:v>1.6921900000000001</c:v>
                </c:pt>
                <c:pt idx="152">
                  <c:v>0</c:v>
                </c:pt>
                <c:pt idx="153">
                  <c:v>0.23548900000000006</c:v>
                </c:pt>
                <c:pt idx="154">
                  <c:v>1.2980400000000001</c:v>
                </c:pt>
                <c:pt idx="155">
                  <c:v>0.49342900000000012</c:v>
                </c:pt>
                <c:pt idx="156">
                  <c:v>0</c:v>
                </c:pt>
                <c:pt idx="157">
                  <c:v>0</c:v>
                </c:pt>
                <c:pt idx="158">
                  <c:v>0.13740600000000006</c:v>
                </c:pt>
                <c:pt idx="159">
                  <c:v>4.0900800000000001E-2</c:v>
                </c:pt>
                <c:pt idx="160">
                  <c:v>0</c:v>
                </c:pt>
                <c:pt idx="161">
                  <c:v>0.33770900000000015</c:v>
                </c:pt>
                <c:pt idx="162">
                  <c:v>0.15702500000000005</c:v>
                </c:pt>
                <c:pt idx="163">
                  <c:v>3.7475900000000013E-2</c:v>
                </c:pt>
                <c:pt idx="164">
                  <c:v>0.11795700000000001</c:v>
                </c:pt>
                <c:pt idx="165">
                  <c:v>3.5322399999999997E-2</c:v>
                </c:pt>
                <c:pt idx="166">
                  <c:v>5.3274500000000001E-3</c:v>
                </c:pt>
                <c:pt idx="167">
                  <c:v>0</c:v>
                </c:pt>
                <c:pt idx="168">
                  <c:v>0.12909100000000001</c:v>
                </c:pt>
                <c:pt idx="169">
                  <c:v>0.40937700000000021</c:v>
                </c:pt>
                <c:pt idx="170">
                  <c:v>3.8957400000000003E-2</c:v>
                </c:pt>
                <c:pt idx="171">
                  <c:v>8.0079900000000023E-2</c:v>
                </c:pt>
                <c:pt idx="172">
                  <c:v>0.100453</c:v>
                </c:pt>
                <c:pt idx="173">
                  <c:v>0.35871400000000009</c:v>
                </c:pt>
                <c:pt idx="174">
                  <c:v>1.0203100000000001</c:v>
                </c:pt>
                <c:pt idx="175">
                  <c:v>7.3933899999999997E-2</c:v>
                </c:pt>
                <c:pt idx="176">
                  <c:v>0.35357300000000008</c:v>
                </c:pt>
                <c:pt idx="177">
                  <c:v>0.66732899999999995</c:v>
                </c:pt>
                <c:pt idx="178">
                  <c:v>3.3630200000000001</c:v>
                </c:pt>
                <c:pt idx="179">
                  <c:v>3.3826499999999989E-2</c:v>
                </c:pt>
                <c:pt idx="180">
                  <c:v>7.8333500000000014E-2</c:v>
                </c:pt>
                <c:pt idx="181">
                  <c:v>0.33820800000000012</c:v>
                </c:pt>
                <c:pt idx="182">
                  <c:v>2.1998499999999994E-2</c:v>
                </c:pt>
                <c:pt idx="183">
                  <c:v>0.20133699999999999</c:v>
                </c:pt>
                <c:pt idx="184">
                  <c:v>7.4028099999999997</c:v>
                </c:pt>
                <c:pt idx="185">
                  <c:v>0.12609100000000001</c:v>
                </c:pt>
                <c:pt idx="186">
                  <c:v>0.93974600000000019</c:v>
                </c:pt>
                <c:pt idx="187">
                  <c:v>1.8879500000000007E-2</c:v>
                </c:pt>
                <c:pt idx="188">
                  <c:v>3.3161200000000002E-2</c:v>
                </c:pt>
                <c:pt idx="189">
                  <c:v>0</c:v>
                </c:pt>
                <c:pt idx="190">
                  <c:v>3.4246800000000001E-2</c:v>
                </c:pt>
                <c:pt idx="191">
                  <c:v>1.7176799999999999E-2</c:v>
                </c:pt>
                <c:pt idx="192">
                  <c:v>0</c:v>
                </c:pt>
                <c:pt idx="193">
                  <c:v>2.4286300000000001</c:v>
                </c:pt>
                <c:pt idx="194">
                  <c:v>0.27513200000000004</c:v>
                </c:pt>
                <c:pt idx="195">
                  <c:v>0</c:v>
                </c:pt>
                <c:pt idx="196">
                  <c:v>0.31380100000000011</c:v>
                </c:pt>
                <c:pt idx="197">
                  <c:v>0.72605500000000023</c:v>
                </c:pt>
                <c:pt idx="198">
                  <c:v>2.1217500000000007E-2</c:v>
                </c:pt>
                <c:pt idx="199">
                  <c:v>2.2616700000000007E-2</c:v>
                </c:pt>
                <c:pt idx="200">
                  <c:v>9.1069100000000028E-3</c:v>
                </c:pt>
                <c:pt idx="201">
                  <c:v>0.57872699999999999</c:v>
                </c:pt>
                <c:pt idx="202">
                  <c:v>3.7700100000000014E-2</c:v>
                </c:pt>
                <c:pt idx="203">
                  <c:v>2.7497400000000009E-2</c:v>
                </c:pt>
                <c:pt idx="204">
                  <c:v>0</c:v>
                </c:pt>
                <c:pt idx="205">
                  <c:v>7.0368199999999996</c:v>
                </c:pt>
                <c:pt idx="206">
                  <c:v>0.31041700000000011</c:v>
                </c:pt>
                <c:pt idx="207">
                  <c:v>1.0983000000000001</c:v>
                </c:pt>
                <c:pt idx="208">
                  <c:v>8.5165600000000022E-2</c:v>
                </c:pt>
                <c:pt idx="209">
                  <c:v>0.25329299999999999</c:v>
                </c:pt>
                <c:pt idx="210">
                  <c:v>0.15890500000000007</c:v>
                </c:pt>
                <c:pt idx="211">
                  <c:v>0.44370600000000004</c:v>
                </c:pt>
                <c:pt idx="212">
                  <c:v>0.15925600000000006</c:v>
                </c:pt>
                <c:pt idx="213">
                  <c:v>0.41678700000000002</c:v>
                </c:pt>
                <c:pt idx="214">
                  <c:v>0.47053600000000001</c:v>
                </c:pt>
                <c:pt idx="215">
                  <c:v>1.2127799999999999E-2</c:v>
                </c:pt>
                <c:pt idx="216">
                  <c:v>0.13396800000000006</c:v>
                </c:pt>
                <c:pt idx="217">
                  <c:v>8.2203100000000015E-3</c:v>
                </c:pt>
                <c:pt idx="218">
                  <c:v>0.4458660000000001</c:v>
                </c:pt>
                <c:pt idx="219">
                  <c:v>6.7178500000000002E-2</c:v>
                </c:pt>
                <c:pt idx="220">
                  <c:v>0</c:v>
                </c:pt>
                <c:pt idx="221">
                  <c:v>0.75614900000000029</c:v>
                </c:pt>
                <c:pt idx="222">
                  <c:v>1.1296799999999999E-2</c:v>
                </c:pt>
                <c:pt idx="223">
                  <c:v>0.35604000000000002</c:v>
                </c:pt>
                <c:pt idx="224">
                  <c:v>3.8164999999999998E-2</c:v>
                </c:pt>
                <c:pt idx="225">
                  <c:v>1.5593100000000004E-2</c:v>
                </c:pt>
                <c:pt idx="226">
                  <c:v>0.166161</c:v>
                </c:pt>
                <c:pt idx="227">
                  <c:v>3.2631500000000009</c:v>
                </c:pt>
                <c:pt idx="228">
                  <c:v>0.15875300000000006</c:v>
                </c:pt>
                <c:pt idx="229">
                  <c:v>0</c:v>
                </c:pt>
                <c:pt idx="230">
                  <c:v>4.2665899999999981</c:v>
                </c:pt>
                <c:pt idx="231">
                  <c:v>0.17188800000000001</c:v>
                </c:pt>
                <c:pt idx="232">
                  <c:v>0.33379900000000001</c:v>
                </c:pt>
                <c:pt idx="233">
                  <c:v>0.26750000000000002</c:v>
                </c:pt>
                <c:pt idx="234">
                  <c:v>0.78025199999999972</c:v>
                </c:pt>
                <c:pt idx="235">
                  <c:v>0.44529299999999999</c:v>
                </c:pt>
                <c:pt idx="236">
                  <c:v>0.19164500000000001</c:v>
                </c:pt>
                <c:pt idx="237">
                  <c:v>0</c:v>
                </c:pt>
                <c:pt idx="238">
                  <c:v>0.116383</c:v>
                </c:pt>
                <c:pt idx="239">
                  <c:v>1.05784E-2</c:v>
                </c:pt>
                <c:pt idx="240">
                  <c:v>8.2368700000000017E-2</c:v>
                </c:pt>
                <c:pt idx="241">
                  <c:v>5.7294000000000017E-3</c:v>
                </c:pt>
                <c:pt idx="242">
                  <c:v>0</c:v>
                </c:pt>
                <c:pt idx="243">
                  <c:v>0.14371000000000006</c:v>
                </c:pt>
                <c:pt idx="244">
                  <c:v>0.24538900000000005</c:v>
                </c:pt>
                <c:pt idx="245">
                  <c:v>0.18323700000000007</c:v>
                </c:pt>
                <c:pt idx="246">
                  <c:v>0</c:v>
                </c:pt>
                <c:pt idx="247">
                  <c:v>1.0206899999999999</c:v>
                </c:pt>
                <c:pt idx="248">
                  <c:v>0.12834899999999999</c:v>
                </c:pt>
                <c:pt idx="249">
                  <c:v>3.9628800000000002E-3</c:v>
                </c:pt>
                <c:pt idx="250">
                  <c:v>0.225156</c:v>
                </c:pt>
                <c:pt idx="251">
                  <c:v>4.8872899999999999E-3</c:v>
                </c:pt>
                <c:pt idx="252">
                  <c:v>4.3093199999999998E-2</c:v>
                </c:pt>
                <c:pt idx="253">
                  <c:v>0</c:v>
                </c:pt>
                <c:pt idx="254">
                  <c:v>1.9575700000000001E-2</c:v>
                </c:pt>
                <c:pt idx="255">
                  <c:v>0.35762600000000011</c:v>
                </c:pt>
                <c:pt idx="256">
                  <c:v>0.28928400000000015</c:v>
                </c:pt>
                <c:pt idx="257">
                  <c:v>0.28027200000000002</c:v>
                </c:pt>
                <c:pt idx="258">
                  <c:v>0.32104900000000008</c:v>
                </c:pt>
                <c:pt idx="259">
                  <c:v>0.12326800000000003</c:v>
                </c:pt>
                <c:pt idx="260">
                  <c:v>0.10859500000000004</c:v>
                </c:pt>
                <c:pt idx="261">
                  <c:v>0.3014840000000002</c:v>
                </c:pt>
                <c:pt idx="262">
                  <c:v>0</c:v>
                </c:pt>
                <c:pt idx="263">
                  <c:v>1.21078E-2</c:v>
                </c:pt>
                <c:pt idx="264">
                  <c:v>4.4915200000000016E-2</c:v>
                </c:pt>
                <c:pt idx="265">
                  <c:v>0.27502500000000002</c:v>
                </c:pt>
                <c:pt idx="266">
                  <c:v>0.47022200000000008</c:v>
                </c:pt>
                <c:pt idx="267">
                  <c:v>0.66665100000000033</c:v>
                </c:pt>
                <c:pt idx="268">
                  <c:v>8.2427E-2</c:v>
                </c:pt>
                <c:pt idx="269">
                  <c:v>0</c:v>
                </c:pt>
                <c:pt idx="270">
                  <c:v>0.47814800000000002</c:v>
                </c:pt>
                <c:pt idx="271">
                  <c:v>0</c:v>
                </c:pt>
                <c:pt idx="272">
                  <c:v>0.14854400000000006</c:v>
                </c:pt>
                <c:pt idx="273">
                  <c:v>0.78818900000000003</c:v>
                </c:pt>
                <c:pt idx="274">
                  <c:v>0.15012400000000001</c:v>
                </c:pt>
                <c:pt idx="275">
                  <c:v>0.974082</c:v>
                </c:pt>
                <c:pt idx="276">
                  <c:v>0</c:v>
                </c:pt>
                <c:pt idx="277">
                  <c:v>0.2571190000000001</c:v>
                </c:pt>
                <c:pt idx="278">
                  <c:v>0.25909100000000002</c:v>
                </c:pt>
                <c:pt idx="279">
                  <c:v>0.71784400000000026</c:v>
                </c:pt>
                <c:pt idx="280">
                  <c:v>6.6771200000000003E-2</c:v>
                </c:pt>
                <c:pt idx="281">
                  <c:v>0.17271900000000007</c:v>
                </c:pt>
                <c:pt idx="282">
                  <c:v>1.5933699999999999E-2</c:v>
                </c:pt>
                <c:pt idx="283">
                  <c:v>0.10511600000000003</c:v>
                </c:pt>
                <c:pt idx="284">
                  <c:v>0</c:v>
                </c:pt>
                <c:pt idx="285">
                  <c:v>1.6153600000000001E-2</c:v>
                </c:pt>
                <c:pt idx="286">
                  <c:v>3.8462299999999998E-2</c:v>
                </c:pt>
                <c:pt idx="287">
                  <c:v>1.1561600000000003E-2</c:v>
                </c:pt>
                <c:pt idx="288">
                  <c:v>0.112577</c:v>
                </c:pt>
                <c:pt idx="289">
                  <c:v>0.12486100000000003</c:v>
                </c:pt>
                <c:pt idx="290">
                  <c:v>0.23364699999999999</c:v>
                </c:pt>
                <c:pt idx="291">
                  <c:v>0.10513000000000003</c:v>
                </c:pt>
                <c:pt idx="292">
                  <c:v>0.82095000000000018</c:v>
                </c:pt>
                <c:pt idx="293">
                  <c:v>0.28522400000000009</c:v>
                </c:pt>
                <c:pt idx="294">
                  <c:v>0.24113499999999999</c:v>
                </c:pt>
                <c:pt idx="295">
                  <c:v>0.76818600000000004</c:v>
                </c:pt>
                <c:pt idx="296">
                  <c:v>0.50410299999999975</c:v>
                </c:pt>
                <c:pt idx="297">
                  <c:v>9.3845100000000028E-2</c:v>
                </c:pt>
                <c:pt idx="298">
                  <c:v>0</c:v>
                </c:pt>
                <c:pt idx="299">
                  <c:v>3.6128399999999998E-2</c:v>
                </c:pt>
                <c:pt idx="300">
                  <c:v>1.55706E-2</c:v>
                </c:pt>
                <c:pt idx="301">
                  <c:v>8.3038400000000054E-2</c:v>
                </c:pt>
                <c:pt idx="302">
                  <c:v>0.61973400000000023</c:v>
                </c:pt>
                <c:pt idx="303">
                  <c:v>5.8637399999999999E-2</c:v>
                </c:pt>
                <c:pt idx="304">
                  <c:v>0.18715799999999999</c:v>
                </c:pt>
                <c:pt idx="305">
                  <c:v>0.10040300000000002</c:v>
                </c:pt>
                <c:pt idx="306">
                  <c:v>4.0361000000000015E-2</c:v>
                </c:pt>
                <c:pt idx="307">
                  <c:v>6.4077200000000022E-3</c:v>
                </c:pt>
                <c:pt idx="308">
                  <c:v>0</c:v>
                </c:pt>
                <c:pt idx="309">
                  <c:v>9.4138200000000005E-2</c:v>
                </c:pt>
                <c:pt idx="310">
                  <c:v>0</c:v>
                </c:pt>
                <c:pt idx="311">
                  <c:v>8.451650000000005E-2</c:v>
                </c:pt>
                <c:pt idx="312">
                  <c:v>0.31989300000000015</c:v>
                </c:pt>
                <c:pt idx="313">
                  <c:v>3.0634100000000011E-2</c:v>
                </c:pt>
                <c:pt idx="314">
                  <c:v>0</c:v>
                </c:pt>
                <c:pt idx="315">
                  <c:v>0.13316999999999998</c:v>
                </c:pt>
                <c:pt idx="316">
                  <c:v>2.546120000000001E-2</c:v>
                </c:pt>
                <c:pt idx="317">
                  <c:v>0.13499300000000006</c:v>
                </c:pt>
                <c:pt idx="318">
                  <c:v>1.0125899999999999</c:v>
                </c:pt>
                <c:pt idx="319">
                  <c:v>0.48928400000000011</c:v>
                </c:pt>
                <c:pt idx="320">
                  <c:v>0.59733199999999975</c:v>
                </c:pt>
                <c:pt idx="321">
                  <c:v>0.10650200000000003</c:v>
                </c:pt>
                <c:pt idx="322">
                  <c:v>0</c:v>
                </c:pt>
                <c:pt idx="323">
                  <c:v>2.5919200000000007E-2</c:v>
                </c:pt>
                <c:pt idx="324">
                  <c:v>0.56679900000000039</c:v>
                </c:pt>
                <c:pt idx="325">
                  <c:v>5.3233000000000003E-2</c:v>
                </c:pt>
                <c:pt idx="326">
                  <c:v>0</c:v>
                </c:pt>
                <c:pt idx="327">
                  <c:v>0</c:v>
                </c:pt>
                <c:pt idx="328">
                  <c:v>2.1723300000000008E-2</c:v>
                </c:pt>
                <c:pt idx="329">
                  <c:v>0.4707130000000001</c:v>
                </c:pt>
                <c:pt idx="330">
                  <c:v>2.4132799999999992E-2</c:v>
                </c:pt>
                <c:pt idx="331">
                  <c:v>0.36848900000000012</c:v>
                </c:pt>
                <c:pt idx="332">
                  <c:v>8.1740900000000002E-3</c:v>
                </c:pt>
                <c:pt idx="333">
                  <c:v>0.98020399999999963</c:v>
                </c:pt>
                <c:pt idx="334">
                  <c:v>0</c:v>
                </c:pt>
                <c:pt idx="335">
                  <c:v>0</c:v>
                </c:pt>
                <c:pt idx="336">
                  <c:v>5.273300000000003E-2</c:v>
                </c:pt>
                <c:pt idx="337">
                  <c:v>3.4802200000000001</c:v>
                </c:pt>
                <c:pt idx="338">
                  <c:v>1.5250800000000004E-2</c:v>
                </c:pt>
                <c:pt idx="339">
                  <c:v>9.7109500000000001E-2</c:v>
                </c:pt>
                <c:pt idx="340">
                  <c:v>8.9253800000000036E-2</c:v>
                </c:pt>
                <c:pt idx="341">
                  <c:v>2.6128699999999987</c:v>
                </c:pt>
                <c:pt idx="342">
                  <c:v>2.6974400000000006E-2</c:v>
                </c:pt>
                <c:pt idx="343">
                  <c:v>0.427097</c:v>
                </c:pt>
                <c:pt idx="344">
                  <c:v>0</c:v>
                </c:pt>
                <c:pt idx="345">
                  <c:v>0</c:v>
                </c:pt>
                <c:pt idx="346">
                  <c:v>3.7340100000000015E-2</c:v>
                </c:pt>
                <c:pt idx="347">
                  <c:v>0.32602300000000012</c:v>
                </c:pt>
                <c:pt idx="348">
                  <c:v>0.71243199999999973</c:v>
                </c:pt>
                <c:pt idx="349">
                  <c:v>0.76155899999999999</c:v>
                </c:pt>
                <c:pt idx="350">
                  <c:v>0</c:v>
                </c:pt>
                <c:pt idx="351">
                  <c:v>3.896849999999999E-3</c:v>
                </c:pt>
                <c:pt idx="352">
                  <c:v>0.64406900000000022</c:v>
                </c:pt>
                <c:pt idx="353">
                  <c:v>8.287570000000001E-2</c:v>
                </c:pt>
                <c:pt idx="354">
                  <c:v>5.9482100000000017E-2</c:v>
                </c:pt>
                <c:pt idx="355">
                  <c:v>6.7912100000000031E-2</c:v>
                </c:pt>
                <c:pt idx="356">
                  <c:v>0.77505500000000038</c:v>
                </c:pt>
                <c:pt idx="357">
                  <c:v>4.8341700000000001E-2</c:v>
                </c:pt>
                <c:pt idx="358">
                  <c:v>3.2160800000000003E-2</c:v>
                </c:pt>
                <c:pt idx="359">
                  <c:v>0.29673900000000003</c:v>
                </c:pt>
                <c:pt idx="360">
                  <c:v>0.30360800000000016</c:v>
                </c:pt>
                <c:pt idx="361">
                  <c:v>0.37984600000000013</c:v>
                </c:pt>
                <c:pt idx="362">
                  <c:v>2.0627199999999998E-2</c:v>
                </c:pt>
                <c:pt idx="363">
                  <c:v>5.7659000000000002E-2</c:v>
                </c:pt>
                <c:pt idx="364">
                  <c:v>0.26790200000000008</c:v>
                </c:pt>
                <c:pt idx="365">
                  <c:v>0.30565900000000001</c:v>
                </c:pt>
                <c:pt idx="366">
                  <c:v>8.0960200000000006E-3</c:v>
                </c:pt>
                <c:pt idx="367">
                  <c:v>7.7877100000000015E-3</c:v>
                </c:pt>
                <c:pt idx="368">
                  <c:v>3.4026099999999997E-2</c:v>
                </c:pt>
                <c:pt idx="369">
                  <c:v>6.9384300000000024E-2</c:v>
                </c:pt>
                <c:pt idx="370">
                  <c:v>0.95561499999999999</c:v>
                </c:pt>
                <c:pt idx="371">
                  <c:v>9.4609500000000069E-2</c:v>
                </c:pt>
                <c:pt idx="372">
                  <c:v>0.27718100000000001</c:v>
                </c:pt>
                <c:pt idx="373">
                  <c:v>3.8653</c:v>
                </c:pt>
                <c:pt idx="374">
                  <c:v>0</c:v>
                </c:pt>
                <c:pt idx="375">
                  <c:v>2.9607600000000008E-2</c:v>
                </c:pt>
                <c:pt idx="376">
                  <c:v>1.9702700000000004</c:v>
                </c:pt>
                <c:pt idx="377">
                  <c:v>0.74056699999999975</c:v>
                </c:pt>
                <c:pt idx="378">
                  <c:v>9.7569900000000029E-2</c:v>
                </c:pt>
                <c:pt idx="379">
                  <c:v>0.13993100000000006</c:v>
                </c:pt>
                <c:pt idx="380">
                  <c:v>0.12597700000000001</c:v>
                </c:pt>
                <c:pt idx="381">
                  <c:v>0.50238599999999978</c:v>
                </c:pt>
                <c:pt idx="382">
                  <c:v>0</c:v>
                </c:pt>
                <c:pt idx="383">
                  <c:v>0.279667</c:v>
                </c:pt>
                <c:pt idx="384">
                  <c:v>3.7606199999999999E-2</c:v>
                </c:pt>
                <c:pt idx="385">
                  <c:v>0</c:v>
                </c:pt>
                <c:pt idx="386">
                  <c:v>2.0707099999999999E-2</c:v>
                </c:pt>
                <c:pt idx="387">
                  <c:v>0.13678799999999999</c:v>
                </c:pt>
                <c:pt idx="388">
                  <c:v>0.19911499999999999</c:v>
                </c:pt>
                <c:pt idx="389">
                  <c:v>0.10302900000000002</c:v>
                </c:pt>
                <c:pt idx="390">
                  <c:v>0</c:v>
                </c:pt>
                <c:pt idx="391">
                  <c:v>23.3063</c:v>
                </c:pt>
                <c:pt idx="392">
                  <c:v>3.2990600000000002E-2</c:v>
                </c:pt>
                <c:pt idx="393">
                  <c:v>0.79285300000000003</c:v>
                </c:pt>
                <c:pt idx="394">
                  <c:v>0</c:v>
                </c:pt>
                <c:pt idx="395">
                  <c:v>0.91318999999999972</c:v>
                </c:pt>
                <c:pt idx="396">
                  <c:v>0.35033000000000014</c:v>
                </c:pt>
                <c:pt idx="397">
                  <c:v>1.1888400000000006E-2</c:v>
                </c:pt>
                <c:pt idx="398">
                  <c:v>0.16992900000000005</c:v>
                </c:pt>
                <c:pt idx="399">
                  <c:v>7.2444099999999997E-2</c:v>
                </c:pt>
                <c:pt idx="400">
                  <c:v>1.3268400000000001E-2</c:v>
                </c:pt>
                <c:pt idx="401">
                  <c:v>0.60336500000000004</c:v>
                </c:pt>
                <c:pt idx="402">
                  <c:v>5.2451500000000012E-2</c:v>
                </c:pt>
                <c:pt idx="403">
                  <c:v>5.8346100000000012E-2</c:v>
                </c:pt>
                <c:pt idx="404">
                  <c:v>4.1127099999999981</c:v>
                </c:pt>
                <c:pt idx="405">
                  <c:v>7.9960700000000023E-2</c:v>
                </c:pt>
                <c:pt idx="406">
                  <c:v>0</c:v>
                </c:pt>
                <c:pt idx="407">
                  <c:v>7.7546199999999996E-2</c:v>
                </c:pt>
                <c:pt idx="408">
                  <c:v>0.12488</c:v>
                </c:pt>
                <c:pt idx="409">
                  <c:v>0.37135700000000021</c:v>
                </c:pt>
                <c:pt idx="410">
                  <c:v>0.13348499999999999</c:v>
                </c:pt>
                <c:pt idx="411">
                  <c:v>0</c:v>
                </c:pt>
                <c:pt idx="412">
                  <c:v>4.4889600000000019E-3</c:v>
                </c:pt>
                <c:pt idx="413">
                  <c:v>1.43401</c:v>
                </c:pt>
                <c:pt idx="414">
                  <c:v>0.14978100000000005</c:v>
                </c:pt>
                <c:pt idx="415">
                  <c:v>0</c:v>
                </c:pt>
                <c:pt idx="416">
                  <c:v>0.35850900000000002</c:v>
                </c:pt>
                <c:pt idx="417">
                  <c:v>0.16409199999999999</c:v>
                </c:pt>
                <c:pt idx="418">
                  <c:v>0</c:v>
                </c:pt>
                <c:pt idx="419">
                  <c:v>1.3683200000000001E-2</c:v>
                </c:pt>
                <c:pt idx="420">
                  <c:v>5.8198899999999998E-2</c:v>
                </c:pt>
                <c:pt idx="421">
                  <c:v>0.16107199999999997</c:v>
                </c:pt>
                <c:pt idx="422">
                  <c:v>0.126887</c:v>
                </c:pt>
                <c:pt idx="423">
                  <c:v>1.38079</c:v>
                </c:pt>
                <c:pt idx="424">
                  <c:v>0.10942700000000002</c:v>
                </c:pt>
                <c:pt idx="425">
                  <c:v>0</c:v>
                </c:pt>
                <c:pt idx="426">
                  <c:v>0</c:v>
                </c:pt>
                <c:pt idx="427">
                  <c:v>7.0379800000000006E-2</c:v>
                </c:pt>
                <c:pt idx="428">
                  <c:v>0.192605</c:v>
                </c:pt>
                <c:pt idx="429">
                  <c:v>0.14238600000000001</c:v>
                </c:pt>
                <c:pt idx="430">
                  <c:v>7.4814300000000033E-3</c:v>
                </c:pt>
                <c:pt idx="431">
                  <c:v>0</c:v>
                </c:pt>
                <c:pt idx="432">
                  <c:v>6.4363000000000031E-2</c:v>
                </c:pt>
                <c:pt idx="433">
                  <c:v>0</c:v>
                </c:pt>
                <c:pt idx="434">
                  <c:v>0.48095200000000016</c:v>
                </c:pt>
                <c:pt idx="435">
                  <c:v>0.52669299999999997</c:v>
                </c:pt>
                <c:pt idx="436">
                  <c:v>0.22318099999999993</c:v>
                </c:pt>
                <c:pt idx="437">
                  <c:v>0</c:v>
                </c:pt>
                <c:pt idx="438">
                  <c:v>0.35497300000000015</c:v>
                </c:pt>
                <c:pt idx="439">
                  <c:v>4.9539199999999999E-2</c:v>
                </c:pt>
                <c:pt idx="440">
                  <c:v>0.44380400000000009</c:v>
                </c:pt>
                <c:pt idx="441">
                  <c:v>0.273121</c:v>
                </c:pt>
                <c:pt idx="442">
                  <c:v>0.16749000000000006</c:v>
                </c:pt>
                <c:pt idx="443">
                  <c:v>8.6562800000000037E-2</c:v>
                </c:pt>
                <c:pt idx="444">
                  <c:v>6.5940200000000004E-2</c:v>
                </c:pt>
                <c:pt idx="445">
                  <c:v>0.10510700000000002</c:v>
                </c:pt>
                <c:pt idx="446">
                  <c:v>0.10661400000000003</c:v>
                </c:pt>
                <c:pt idx="447">
                  <c:v>9.76017E-2</c:v>
                </c:pt>
                <c:pt idx="448">
                  <c:v>3.662059999999999</c:v>
                </c:pt>
                <c:pt idx="449">
                  <c:v>0</c:v>
                </c:pt>
                <c:pt idx="450">
                  <c:v>0.27724400000000005</c:v>
                </c:pt>
                <c:pt idx="451">
                  <c:v>0.13279800000000005</c:v>
                </c:pt>
                <c:pt idx="452">
                  <c:v>0.27522000000000002</c:v>
                </c:pt>
                <c:pt idx="453">
                  <c:v>0</c:v>
                </c:pt>
                <c:pt idx="454">
                  <c:v>0</c:v>
                </c:pt>
                <c:pt idx="455">
                  <c:v>0.96746100000000002</c:v>
                </c:pt>
                <c:pt idx="456">
                  <c:v>6.048860000000001E-2</c:v>
                </c:pt>
                <c:pt idx="457">
                  <c:v>0</c:v>
                </c:pt>
                <c:pt idx="458">
                  <c:v>0.21368100000000001</c:v>
                </c:pt>
                <c:pt idx="459">
                  <c:v>0.73224599999999995</c:v>
                </c:pt>
                <c:pt idx="460">
                  <c:v>9.5174800000000032E-2</c:v>
                </c:pt>
                <c:pt idx="461">
                  <c:v>0.22356400000000001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9.7461500000000006E-2</c:v>
                </c:pt>
                <c:pt idx="466">
                  <c:v>3.3086000000000004E-2</c:v>
                </c:pt>
                <c:pt idx="467">
                  <c:v>0.14355000000000001</c:v>
                </c:pt>
                <c:pt idx="468">
                  <c:v>0</c:v>
                </c:pt>
                <c:pt idx="469">
                  <c:v>3.7184399999999999E-2</c:v>
                </c:pt>
                <c:pt idx="470">
                  <c:v>0.16900399999999999</c:v>
                </c:pt>
                <c:pt idx="471">
                  <c:v>2.8692599999999992E-2</c:v>
                </c:pt>
                <c:pt idx="472">
                  <c:v>3.6597200000000017E-2</c:v>
                </c:pt>
                <c:pt idx="473">
                  <c:v>0.12204000000000002</c:v>
                </c:pt>
                <c:pt idx="474">
                  <c:v>7.5552500000000022E-2</c:v>
                </c:pt>
                <c:pt idx="475">
                  <c:v>0</c:v>
                </c:pt>
                <c:pt idx="476">
                  <c:v>1.7148999999999996</c:v>
                </c:pt>
                <c:pt idx="477">
                  <c:v>0.16503999999999999</c:v>
                </c:pt>
                <c:pt idx="478">
                  <c:v>7.8184299999999998E-2</c:v>
                </c:pt>
                <c:pt idx="479">
                  <c:v>0</c:v>
                </c:pt>
                <c:pt idx="480">
                  <c:v>5.3927400000000014E-2</c:v>
                </c:pt>
                <c:pt idx="481">
                  <c:v>9.5791500000000029E-2</c:v>
                </c:pt>
                <c:pt idx="482">
                  <c:v>1.6805000000000007E-2</c:v>
                </c:pt>
                <c:pt idx="483">
                  <c:v>8.2100900000000004E-2</c:v>
                </c:pt>
                <c:pt idx="484">
                  <c:v>0.14049100000000006</c:v>
                </c:pt>
                <c:pt idx="485">
                  <c:v>0.21552499999999999</c:v>
                </c:pt>
                <c:pt idx="486">
                  <c:v>8.7398500000000004E-3</c:v>
                </c:pt>
                <c:pt idx="487">
                  <c:v>3.8403400000000004E-2</c:v>
                </c:pt>
                <c:pt idx="488">
                  <c:v>0</c:v>
                </c:pt>
                <c:pt idx="489">
                  <c:v>5.4209500000000001E-2</c:v>
                </c:pt>
                <c:pt idx="490">
                  <c:v>0.34332400000000013</c:v>
                </c:pt>
                <c:pt idx="491">
                  <c:v>0.31400900000000015</c:v>
                </c:pt>
                <c:pt idx="492">
                  <c:v>2.9808800000000007E-2</c:v>
                </c:pt>
                <c:pt idx="493">
                  <c:v>0</c:v>
                </c:pt>
                <c:pt idx="494">
                  <c:v>2.3320399999999991E-2</c:v>
                </c:pt>
                <c:pt idx="495">
                  <c:v>8.1508700000000003E-2</c:v>
                </c:pt>
                <c:pt idx="496">
                  <c:v>4.7357400000000029E-2</c:v>
                </c:pt>
                <c:pt idx="497">
                  <c:v>0.15913600000000006</c:v>
                </c:pt>
                <c:pt idx="498">
                  <c:v>8.1452300000000005E-2</c:v>
                </c:pt>
                <c:pt idx="499">
                  <c:v>9.9481000000000014E-3</c:v>
                </c:pt>
                <c:pt idx="500">
                  <c:v>7.1095800000000016E-3</c:v>
                </c:pt>
                <c:pt idx="501">
                  <c:v>3.8708100000000002E-2</c:v>
                </c:pt>
                <c:pt idx="502">
                  <c:v>1.57212</c:v>
                </c:pt>
                <c:pt idx="503">
                  <c:v>0</c:v>
                </c:pt>
                <c:pt idx="504">
                  <c:v>0</c:v>
                </c:pt>
                <c:pt idx="505">
                  <c:v>0.28423700000000002</c:v>
                </c:pt>
                <c:pt idx="506">
                  <c:v>0.270507</c:v>
                </c:pt>
                <c:pt idx="507">
                  <c:v>0.17998200000000006</c:v>
                </c:pt>
                <c:pt idx="508">
                  <c:v>0.31823900000000011</c:v>
                </c:pt>
                <c:pt idx="509">
                  <c:v>0.10227400000000003</c:v>
                </c:pt>
                <c:pt idx="510">
                  <c:v>3.4220599999999997E-2</c:v>
                </c:pt>
                <c:pt idx="511">
                  <c:v>1.9173300000000001E-2</c:v>
                </c:pt>
                <c:pt idx="512">
                  <c:v>0</c:v>
                </c:pt>
                <c:pt idx="513">
                  <c:v>0.14521900000000004</c:v>
                </c:pt>
                <c:pt idx="514">
                  <c:v>0.20875500000000005</c:v>
                </c:pt>
                <c:pt idx="515">
                  <c:v>1.1323700000000001</c:v>
                </c:pt>
                <c:pt idx="516">
                  <c:v>0.16389799999999999</c:v>
                </c:pt>
                <c:pt idx="517">
                  <c:v>0.33684100000000011</c:v>
                </c:pt>
                <c:pt idx="518">
                  <c:v>4.8084799999999985</c:v>
                </c:pt>
                <c:pt idx="519">
                  <c:v>2.1244200000000008E-2</c:v>
                </c:pt>
                <c:pt idx="520">
                  <c:v>3.0098099999999999E-2</c:v>
                </c:pt>
                <c:pt idx="521">
                  <c:v>5.0854000000000003E-2</c:v>
                </c:pt>
                <c:pt idx="522">
                  <c:v>0.21921300000000007</c:v>
                </c:pt>
                <c:pt idx="523">
                  <c:v>0</c:v>
                </c:pt>
                <c:pt idx="524">
                  <c:v>2.5586299999999999E-2</c:v>
                </c:pt>
                <c:pt idx="525">
                  <c:v>0.14257800000000001</c:v>
                </c:pt>
                <c:pt idx="526">
                  <c:v>0</c:v>
                </c:pt>
                <c:pt idx="527">
                  <c:v>5.7568600000000011E-2</c:v>
                </c:pt>
                <c:pt idx="528">
                  <c:v>0.32978100000000021</c:v>
                </c:pt>
                <c:pt idx="529">
                  <c:v>0.57837499999999997</c:v>
                </c:pt>
                <c:pt idx="530">
                  <c:v>0</c:v>
                </c:pt>
                <c:pt idx="531">
                  <c:v>7.5331800000000004E-2</c:v>
                </c:pt>
                <c:pt idx="532">
                  <c:v>9.2980900000000002E-3</c:v>
                </c:pt>
                <c:pt idx="533">
                  <c:v>0.31135200000000013</c:v>
                </c:pt>
                <c:pt idx="534">
                  <c:v>8.5875100000000024E-2</c:v>
                </c:pt>
                <c:pt idx="535">
                  <c:v>3.5461100000000001</c:v>
                </c:pt>
                <c:pt idx="536">
                  <c:v>3.186400000000001E-2</c:v>
                </c:pt>
                <c:pt idx="537">
                  <c:v>0.459727</c:v>
                </c:pt>
                <c:pt idx="538">
                  <c:v>2.0586199999999992E-2</c:v>
                </c:pt>
                <c:pt idx="539">
                  <c:v>0.72292000000000023</c:v>
                </c:pt>
                <c:pt idx="540">
                  <c:v>0.25827300000000003</c:v>
                </c:pt>
                <c:pt idx="541">
                  <c:v>0.30694000000000016</c:v>
                </c:pt>
                <c:pt idx="542">
                  <c:v>7.4141899999999997E-2</c:v>
                </c:pt>
                <c:pt idx="543">
                  <c:v>0.52827000000000002</c:v>
                </c:pt>
                <c:pt idx="544">
                  <c:v>0.39002100000000012</c:v>
                </c:pt>
                <c:pt idx="545">
                  <c:v>0.22245799999999999</c:v>
                </c:pt>
                <c:pt idx="546">
                  <c:v>5.0654599999999999E-3</c:v>
                </c:pt>
                <c:pt idx="547">
                  <c:v>9.7896300000000047E-2</c:v>
                </c:pt>
                <c:pt idx="548">
                  <c:v>0.30513800000000002</c:v>
                </c:pt>
                <c:pt idx="549">
                  <c:v>0.135603</c:v>
                </c:pt>
                <c:pt idx="550">
                  <c:v>0</c:v>
                </c:pt>
                <c:pt idx="551">
                  <c:v>0.112972</c:v>
                </c:pt>
                <c:pt idx="552">
                  <c:v>0</c:v>
                </c:pt>
                <c:pt idx="553">
                  <c:v>0.14654700000000007</c:v>
                </c:pt>
                <c:pt idx="554">
                  <c:v>4.9358300000000015E-2</c:v>
                </c:pt>
                <c:pt idx="555">
                  <c:v>0.15915000000000001</c:v>
                </c:pt>
                <c:pt idx="556">
                  <c:v>1.3282400000000001E-2</c:v>
                </c:pt>
                <c:pt idx="557">
                  <c:v>0.18913099999999999</c:v>
                </c:pt>
                <c:pt idx="558">
                  <c:v>1.0677000000000001E-2</c:v>
                </c:pt>
                <c:pt idx="559">
                  <c:v>5.989170000000002E-2</c:v>
                </c:pt>
                <c:pt idx="560">
                  <c:v>0.62487099999999995</c:v>
                </c:pt>
                <c:pt idx="561">
                  <c:v>0.2656730000000001</c:v>
                </c:pt>
                <c:pt idx="562">
                  <c:v>2.1335800000000005E-2</c:v>
                </c:pt>
                <c:pt idx="563">
                  <c:v>0.101257</c:v>
                </c:pt>
                <c:pt idx="564">
                  <c:v>0.61332600000000004</c:v>
                </c:pt>
                <c:pt idx="565">
                  <c:v>1.6011100000000007E-2</c:v>
                </c:pt>
                <c:pt idx="566">
                  <c:v>6.5332700000000021E-2</c:v>
                </c:pt>
                <c:pt idx="567">
                  <c:v>0.14098900000000006</c:v>
                </c:pt>
                <c:pt idx="568">
                  <c:v>4.3341699999999985</c:v>
                </c:pt>
                <c:pt idx="569">
                  <c:v>4.6930600000000003E-2</c:v>
                </c:pt>
                <c:pt idx="570">
                  <c:v>8.3780100000000024E-2</c:v>
                </c:pt>
                <c:pt idx="571">
                  <c:v>5.6438199999999999E-3</c:v>
                </c:pt>
                <c:pt idx="572">
                  <c:v>0.15111900000000006</c:v>
                </c:pt>
                <c:pt idx="573">
                  <c:v>0</c:v>
                </c:pt>
                <c:pt idx="574">
                  <c:v>9.0558700000000005</c:v>
                </c:pt>
                <c:pt idx="575">
                  <c:v>0</c:v>
                </c:pt>
                <c:pt idx="576">
                  <c:v>9.2541300000000028E-3</c:v>
                </c:pt>
                <c:pt idx="577">
                  <c:v>0.14401400000000006</c:v>
                </c:pt>
                <c:pt idx="578">
                  <c:v>0.64006799999999997</c:v>
                </c:pt>
                <c:pt idx="579">
                  <c:v>1.4588800000000001E-2</c:v>
                </c:pt>
                <c:pt idx="580">
                  <c:v>0.19550999999999999</c:v>
                </c:pt>
                <c:pt idx="581">
                  <c:v>7.0608799999999999E-2</c:v>
                </c:pt>
                <c:pt idx="582">
                  <c:v>0</c:v>
                </c:pt>
                <c:pt idx="583">
                  <c:v>0.100618</c:v>
                </c:pt>
                <c:pt idx="584">
                  <c:v>0.17357</c:v>
                </c:pt>
                <c:pt idx="585">
                  <c:v>0.73615100000000022</c:v>
                </c:pt>
                <c:pt idx="586">
                  <c:v>0.15737599999999999</c:v>
                </c:pt>
                <c:pt idx="587">
                  <c:v>0.13988400000000001</c:v>
                </c:pt>
                <c:pt idx="588">
                  <c:v>0.20552400000000001</c:v>
                </c:pt>
                <c:pt idx="589">
                  <c:v>0.133883</c:v>
                </c:pt>
                <c:pt idx="590">
                  <c:v>0.22218099999999993</c:v>
                </c:pt>
                <c:pt idx="591">
                  <c:v>0</c:v>
                </c:pt>
                <c:pt idx="592">
                  <c:v>0.33469800000000011</c:v>
                </c:pt>
                <c:pt idx="593">
                  <c:v>0.3351240000000002</c:v>
                </c:pt>
                <c:pt idx="594">
                  <c:v>0.20341200000000006</c:v>
                </c:pt>
                <c:pt idx="595">
                  <c:v>5.6109699999999998E-2</c:v>
                </c:pt>
                <c:pt idx="596">
                  <c:v>7.8915799999999994E-2</c:v>
                </c:pt>
                <c:pt idx="597">
                  <c:v>0</c:v>
                </c:pt>
                <c:pt idx="598">
                  <c:v>0</c:v>
                </c:pt>
                <c:pt idx="599">
                  <c:v>0.169854</c:v>
                </c:pt>
                <c:pt idx="600">
                  <c:v>1.4584099999999999E-2</c:v>
                </c:pt>
                <c:pt idx="601">
                  <c:v>0.31686700000000012</c:v>
                </c:pt>
                <c:pt idx="602">
                  <c:v>0.22440199999999999</c:v>
                </c:pt>
                <c:pt idx="603">
                  <c:v>0.575936</c:v>
                </c:pt>
                <c:pt idx="604">
                  <c:v>0</c:v>
                </c:pt>
                <c:pt idx="605">
                  <c:v>0.406391</c:v>
                </c:pt>
                <c:pt idx="606">
                  <c:v>0.347194</c:v>
                </c:pt>
                <c:pt idx="607">
                  <c:v>0.40004800000000001</c:v>
                </c:pt>
                <c:pt idx="608">
                  <c:v>0.58818299999999968</c:v>
                </c:pt>
                <c:pt idx="609">
                  <c:v>0.6966490000000003</c:v>
                </c:pt>
                <c:pt idx="610">
                  <c:v>0</c:v>
                </c:pt>
                <c:pt idx="611">
                  <c:v>9.5152700000000028E-3</c:v>
                </c:pt>
                <c:pt idx="612">
                  <c:v>7.5348999999999999E-2</c:v>
                </c:pt>
                <c:pt idx="613">
                  <c:v>0.41696800000000012</c:v>
                </c:pt>
                <c:pt idx="614">
                  <c:v>0.13586699999999999</c:v>
                </c:pt>
                <c:pt idx="615">
                  <c:v>0</c:v>
                </c:pt>
                <c:pt idx="616">
                  <c:v>3.9536900000000014E-2</c:v>
                </c:pt>
                <c:pt idx="617">
                  <c:v>0</c:v>
                </c:pt>
                <c:pt idx="618">
                  <c:v>0.56718999999999997</c:v>
                </c:pt>
                <c:pt idx="619">
                  <c:v>5.031960000000002E-2</c:v>
                </c:pt>
                <c:pt idx="620">
                  <c:v>0.56227400000000005</c:v>
                </c:pt>
                <c:pt idx="621">
                  <c:v>0.41051800000000016</c:v>
                </c:pt>
                <c:pt idx="622">
                  <c:v>0</c:v>
                </c:pt>
                <c:pt idx="623">
                  <c:v>2.61505E-2</c:v>
                </c:pt>
                <c:pt idx="624">
                  <c:v>0.14301800000000006</c:v>
                </c:pt>
                <c:pt idx="625">
                  <c:v>0.15378200000000006</c:v>
                </c:pt>
                <c:pt idx="626">
                  <c:v>0.31683700000000015</c:v>
                </c:pt>
                <c:pt idx="627">
                  <c:v>0.64881900000000026</c:v>
                </c:pt>
                <c:pt idx="628">
                  <c:v>0.67168500000000031</c:v>
                </c:pt>
                <c:pt idx="629">
                  <c:v>0</c:v>
                </c:pt>
                <c:pt idx="630">
                  <c:v>6.586110000000002E-2</c:v>
                </c:pt>
                <c:pt idx="631">
                  <c:v>0</c:v>
                </c:pt>
                <c:pt idx="632">
                  <c:v>4.9655499999999998E-2</c:v>
                </c:pt>
                <c:pt idx="633">
                  <c:v>7.9988600000000035E-2</c:v>
                </c:pt>
                <c:pt idx="634">
                  <c:v>5.50958E-2</c:v>
                </c:pt>
                <c:pt idx="635">
                  <c:v>1.0119799999999997</c:v>
                </c:pt>
                <c:pt idx="636">
                  <c:v>0.40629200000000004</c:v>
                </c:pt>
                <c:pt idx="637">
                  <c:v>0</c:v>
                </c:pt>
                <c:pt idx="638">
                  <c:v>0.77199100000000032</c:v>
                </c:pt>
                <c:pt idx="639">
                  <c:v>0.34837700000000021</c:v>
                </c:pt>
                <c:pt idx="640">
                  <c:v>1.4295899999999999E-2</c:v>
                </c:pt>
                <c:pt idx="641">
                  <c:v>8.3738100000000051E-2</c:v>
                </c:pt>
                <c:pt idx="642">
                  <c:v>0.14501200000000006</c:v>
                </c:pt>
                <c:pt idx="643">
                  <c:v>6.63773E-2</c:v>
                </c:pt>
                <c:pt idx="644">
                  <c:v>0</c:v>
                </c:pt>
                <c:pt idx="645">
                  <c:v>0.37101400000000012</c:v>
                </c:pt>
                <c:pt idx="646">
                  <c:v>0.47896500000000014</c:v>
                </c:pt>
                <c:pt idx="647">
                  <c:v>0</c:v>
                </c:pt>
                <c:pt idx="648">
                  <c:v>0</c:v>
                </c:pt>
                <c:pt idx="649">
                  <c:v>1.7489199999999998</c:v>
                </c:pt>
                <c:pt idx="650">
                  <c:v>1.8259800000000003E-2</c:v>
                </c:pt>
                <c:pt idx="651">
                  <c:v>0.31790700000000011</c:v>
                </c:pt>
                <c:pt idx="652">
                  <c:v>0.31371800000000011</c:v>
                </c:pt>
                <c:pt idx="653">
                  <c:v>1.01911</c:v>
                </c:pt>
                <c:pt idx="654">
                  <c:v>3.47096E-2</c:v>
                </c:pt>
                <c:pt idx="655">
                  <c:v>9.2662300000000031E-2</c:v>
                </c:pt>
                <c:pt idx="656">
                  <c:v>9.0329200000000016E-3</c:v>
                </c:pt>
                <c:pt idx="657">
                  <c:v>0.363207</c:v>
                </c:pt>
                <c:pt idx="658">
                  <c:v>0.2969880000000002</c:v>
                </c:pt>
                <c:pt idx="659">
                  <c:v>0.73016099999999973</c:v>
                </c:pt>
                <c:pt idx="660">
                  <c:v>0.120647</c:v>
                </c:pt>
                <c:pt idx="661">
                  <c:v>2.8864499999999994E-2</c:v>
                </c:pt>
                <c:pt idx="662">
                  <c:v>0.14735999999999999</c:v>
                </c:pt>
                <c:pt idx="663">
                  <c:v>1.5898899999999998</c:v>
                </c:pt>
                <c:pt idx="664">
                  <c:v>0</c:v>
                </c:pt>
                <c:pt idx="665">
                  <c:v>2.1879599999999999</c:v>
                </c:pt>
                <c:pt idx="666">
                  <c:v>1.7671300000000001E-2</c:v>
                </c:pt>
                <c:pt idx="667">
                  <c:v>9.9266000000000049E-2</c:v>
                </c:pt>
                <c:pt idx="668">
                  <c:v>1.1705900000000003E-2</c:v>
                </c:pt>
                <c:pt idx="669">
                  <c:v>4.471120000000002E-2</c:v>
                </c:pt>
                <c:pt idx="670">
                  <c:v>0.25820300000000002</c:v>
                </c:pt>
                <c:pt idx="671">
                  <c:v>0.160381</c:v>
                </c:pt>
                <c:pt idx="672">
                  <c:v>0.31687200000000026</c:v>
                </c:pt>
                <c:pt idx="673">
                  <c:v>4.6347099999999995E-2</c:v>
                </c:pt>
                <c:pt idx="674">
                  <c:v>1.9119100000000003E-2</c:v>
                </c:pt>
                <c:pt idx="675">
                  <c:v>0</c:v>
                </c:pt>
                <c:pt idx="676">
                  <c:v>8.6036400000000068E-2</c:v>
                </c:pt>
                <c:pt idx="677">
                  <c:v>0.49087300000000011</c:v>
                </c:pt>
                <c:pt idx="678">
                  <c:v>0.86350800000000005</c:v>
                </c:pt>
                <c:pt idx="679">
                  <c:v>1.33349E-2</c:v>
                </c:pt>
                <c:pt idx="680">
                  <c:v>0</c:v>
                </c:pt>
                <c:pt idx="681">
                  <c:v>3.8588900000000002E-2</c:v>
                </c:pt>
                <c:pt idx="682">
                  <c:v>3.3260999999999999E-2</c:v>
                </c:pt>
                <c:pt idx="683">
                  <c:v>0.31788900000000025</c:v>
                </c:pt>
                <c:pt idx="684">
                  <c:v>0.61638300000000001</c:v>
                </c:pt>
                <c:pt idx="685">
                  <c:v>1.37649</c:v>
                </c:pt>
                <c:pt idx="686">
                  <c:v>1.1241800000000005E-2</c:v>
                </c:pt>
                <c:pt idx="687">
                  <c:v>0.12937499999999993</c:v>
                </c:pt>
                <c:pt idx="688">
                  <c:v>8.3313300000000007E-2</c:v>
                </c:pt>
                <c:pt idx="689">
                  <c:v>0</c:v>
                </c:pt>
                <c:pt idx="690">
                  <c:v>0</c:v>
                </c:pt>
                <c:pt idx="691">
                  <c:v>0.72937600000000002</c:v>
                </c:pt>
                <c:pt idx="692">
                  <c:v>0</c:v>
                </c:pt>
                <c:pt idx="693">
                  <c:v>6.576580000000002E-3</c:v>
                </c:pt>
                <c:pt idx="694">
                  <c:v>4.9360200000000021E-2</c:v>
                </c:pt>
                <c:pt idx="695">
                  <c:v>1.9181200000000006E-2</c:v>
                </c:pt>
                <c:pt idx="696">
                  <c:v>0.18101900000000007</c:v>
                </c:pt>
                <c:pt idx="697">
                  <c:v>0.5444819999999998</c:v>
                </c:pt>
                <c:pt idx="698">
                  <c:v>0.12817099999999995</c:v>
                </c:pt>
                <c:pt idx="699">
                  <c:v>0</c:v>
                </c:pt>
                <c:pt idx="700">
                  <c:v>0</c:v>
                </c:pt>
                <c:pt idx="701">
                  <c:v>2.6331500000000008E-2</c:v>
                </c:pt>
                <c:pt idx="702">
                  <c:v>5.2307400000000011E-2</c:v>
                </c:pt>
                <c:pt idx="703">
                  <c:v>0.12232899999999998</c:v>
                </c:pt>
                <c:pt idx="704">
                  <c:v>2.5112399999999997E-2</c:v>
                </c:pt>
                <c:pt idx="705">
                  <c:v>0</c:v>
                </c:pt>
                <c:pt idx="706">
                  <c:v>0.40632300000000021</c:v>
                </c:pt>
                <c:pt idx="707">
                  <c:v>0.35266700000000001</c:v>
                </c:pt>
                <c:pt idx="708">
                  <c:v>1.9789500000000008E-2</c:v>
                </c:pt>
                <c:pt idx="709">
                  <c:v>1.2581200000000001E-2</c:v>
                </c:pt>
                <c:pt idx="710">
                  <c:v>0</c:v>
                </c:pt>
                <c:pt idx="711">
                  <c:v>0.17773800000000006</c:v>
                </c:pt>
                <c:pt idx="712">
                  <c:v>8.6410600000000004E-2</c:v>
                </c:pt>
                <c:pt idx="713">
                  <c:v>6.7957300000000016E-3</c:v>
                </c:pt>
                <c:pt idx="714">
                  <c:v>0.61552499999999999</c:v>
                </c:pt>
                <c:pt idx="715">
                  <c:v>0.78956099999999962</c:v>
                </c:pt>
                <c:pt idx="716">
                  <c:v>0</c:v>
                </c:pt>
                <c:pt idx="717">
                  <c:v>0.10456500000000005</c:v>
                </c:pt>
                <c:pt idx="718">
                  <c:v>0.17024500000000006</c:v>
                </c:pt>
                <c:pt idx="719">
                  <c:v>0.12806100000000001</c:v>
                </c:pt>
                <c:pt idx="720">
                  <c:v>0</c:v>
                </c:pt>
                <c:pt idx="721">
                  <c:v>0.43465000000000009</c:v>
                </c:pt>
                <c:pt idx="722">
                  <c:v>0.15387300000000001</c:v>
                </c:pt>
                <c:pt idx="723">
                  <c:v>0.22119900000000001</c:v>
                </c:pt>
                <c:pt idx="724">
                  <c:v>4.3881299999999998E-2</c:v>
                </c:pt>
                <c:pt idx="725">
                  <c:v>2.5356099999999993E-2</c:v>
                </c:pt>
                <c:pt idx="726">
                  <c:v>0.203322</c:v>
                </c:pt>
                <c:pt idx="727">
                  <c:v>2.7836400000000008E-2</c:v>
                </c:pt>
                <c:pt idx="728">
                  <c:v>1.5112E-2</c:v>
                </c:pt>
                <c:pt idx="729">
                  <c:v>0.31405200000000011</c:v>
                </c:pt>
                <c:pt idx="730">
                  <c:v>0.392237</c:v>
                </c:pt>
                <c:pt idx="731">
                  <c:v>2.7598999999999999E-2</c:v>
                </c:pt>
                <c:pt idx="732">
                  <c:v>0.17893500000000007</c:v>
                </c:pt>
                <c:pt idx="733">
                  <c:v>0</c:v>
                </c:pt>
                <c:pt idx="734">
                  <c:v>0.62078900000000026</c:v>
                </c:pt>
                <c:pt idx="735">
                  <c:v>4.1621999999999978E-2</c:v>
                </c:pt>
                <c:pt idx="736">
                  <c:v>0.12022800000000003</c:v>
                </c:pt>
                <c:pt idx="737">
                  <c:v>8.6884800000000026E-2</c:v>
                </c:pt>
                <c:pt idx="738">
                  <c:v>0.68981999999999999</c:v>
                </c:pt>
                <c:pt idx="739">
                  <c:v>0.45661800000000002</c:v>
                </c:pt>
                <c:pt idx="740">
                  <c:v>1.53767E-2</c:v>
                </c:pt>
                <c:pt idx="741">
                  <c:v>0</c:v>
                </c:pt>
                <c:pt idx="742">
                  <c:v>0.29155900000000001</c:v>
                </c:pt>
                <c:pt idx="743">
                  <c:v>0.53058199999999978</c:v>
                </c:pt>
                <c:pt idx="744">
                  <c:v>4.5997300000000012E-2</c:v>
                </c:pt>
                <c:pt idx="745">
                  <c:v>7.331180000000001E-2</c:v>
                </c:pt>
                <c:pt idx="746">
                  <c:v>0</c:v>
                </c:pt>
                <c:pt idx="747">
                  <c:v>1.8936999999999999E-2</c:v>
                </c:pt>
                <c:pt idx="748">
                  <c:v>0</c:v>
                </c:pt>
                <c:pt idx="749">
                  <c:v>3.3283199999999999E-2</c:v>
                </c:pt>
                <c:pt idx="750">
                  <c:v>0.56740699999999977</c:v>
                </c:pt>
                <c:pt idx="751">
                  <c:v>1.2896099999999995</c:v>
                </c:pt>
                <c:pt idx="752">
                  <c:v>4.3870600000000003E-2</c:v>
                </c:pt>
                <c:pt idx="753">
                  <c:v>0</c:v>
                </c:pt>
                <c:pt idx="754">
                  <c:v>0</c:v>
                </c:pt>
                <c:pt idx="755">
                  <c:v>1.0703400000000004E-2</c:v>
                </c:pt>
                <c:pt idx="756">
                  <c:v>6.8554100000000001E-3</c:v>
                </c:pt>
                <c:pt idx="757">
                  <c:v>4.6844799999999985E-2</c:v>
                </c:pt>
                <c:pt idx="758">
                  <c:v>0.33071200000000012</c:v>
                </c:pt>
                <c:pt idx="759">
                  <c:v>5.6871199999999983E-2</c:v>
                </c:pt>
                <c:pt idx="760">
                  <c:v>4.9922700000000021E-2</c:v>
                </c:pt>
                <c:pt idx="761">
                  <c:v>0</c:v>
                </c:pt>
                <c:pt idx="762">
                  <c:v>0.45152300000000001</c:v>
                </c:pt>
                <c:pt idx="763">
                  <c:v>1.27908</c:v>
                </c:pt>
                <c:pt idx="764">
                  <c:v>0.262291</c:v>
                </c:pt>
                <c:pt idx="765">
                  <c:v>0</c:v>
                </c:pt>
                <c:pt idx="766">
                  <c:v>0.35141300000000014</c:v>
                </c:pt>
                <c:pt idx="767">
                  <c:v>1.02678</c:v>
                </c:pt>
                <c:pt idx="768">
                  <c:v>0.55961799999999973</c:v>
                </c:pt>
                <c:pt idx="769">
                  <c:v>1.9908300000000007E-2</c:v>
                </c:pt>
                <c:pt idx="770">
                  <c:v>1.2169899999999998</c:v>
                </c:pt>
                <c:pt idx="771">
                  <c:v>1.0697999999999996</c:v>
                </c:pt>
                <c:pt idx="772">
                  <c:v>0.53434499999999996</c:v>
                </c:pt>
                <c:pt idx="773">
                  <c:v>5.798250000000002E-2</c:v>
                </c:pt>
                <c:pt idx="774">
                  <c:v>0.34141300000000002</c:v>
                </c:pt>
                <c:pt idx="775">
                  <c:v>0.92322199999999999</c:v>
                </c:pt>
                <c:pt idx="776">
                  <c:v>8.47416E-2</c:v>
                </c:pt>
                <c:pt idx="777">
                  <c:v>2.1500200000000007E-2</c:v>
                </c:pt>
                <c:pt idx="778">
                  <c:v>2.1856400000000002E-2</c:v>
                </c:pt>
                <c:pt idx="779">
                  <c:v>1.8807199999999999</c:v>
                </c:pt>
                <c:pt idx="780">
                  <c:v>0</c:v>
                </c:pt>
                <c:pt idx="781">
                  <c:v>0.19195999999999999</c:v>
                </c:pt>
                <c:pt idx="782">
                  <c:v>2.3968099999999985E-2</c:v>
                </c:pt>
                <c:pt idx="783">
                  <c:v>8.3648000000000028E-2</c:v>
                </c:pt>
                <c:pt idx="784">
                  <c:v>0</c:v>
                </c:pt>
                <c:pt idx="785">
                  <c:v>0</c:v>
                </c:pt>
                <c:pt idx="786">
                  <c:v>0.68555999999999973</c:v>
                </c:pt>
                <c:pt idx="787">
                  <c:v>0.56682999999999995</c:v>
                </c:pt>
                <c:pt idx="788">
                  <c:v>4.7834700000000015E-2</c:v>
                </c:pt>
                <c:pt idx="789">
                  <c:v>3.8746900000000001E-2</c:v>
                </c:pt>
                <c:pt idx="790">
                  <c:v>6.6709299999999999E-2</c:v>
                </c:pt>
                <c:pt idx="791">
                  <c:v>0.10299600000000003</c:v>
                </c:pt>
                <c:pt idx="792">
                  <c:v>0</c:v>
                </c:pt>
                <c:pt idx="793">
                  <c:v>7.3234199999999999E-2</c:v>
                </c:pt>
                <c:pt idx="794">
                  <c:v>0</c:v>
                </c:pt>
                <c:pt idx="795">
                  <c:v>0</c:v>
                </c:pt>
                <c:pt idx="796">
                  <c:v>0.10607500000000003</c:v>
                </c:pt>
                <c:pt idx="797">
                  <c:v>0.37704900000000002</c:v>
                </c:pt>
                <c:pt idx="798">
                  <c:v>1.6915900000000001E-2</c:v>
                </c:pt>
                <c:pt idx="799">
                  <c:v>2.9912399999999999E-2</c:v>
                </c:pt>
                <c:pt idx="800">
                  <c:v>5.2143399999999999E-2</c:v>
                </c:pt>
                <c:pt idx="801">
                  <c:v>0</c:v>
                </c:pt>
                <c:pt idx="802">
                  <c:v>0.69099200000000005</c:v>
                </c:pt>
                <c:pt idx="803">
                  <c:v>2.9460199999999999E-2</c:v>
                </c:pt>
                <c:pt idx="804">
                  <c:v>0</c:v>
                </c:pt>
                <c:pt idx="805">
                  <c:v>3.7285800000000015E-2</c:v>
                </c:pt>
                <c:pt idx="806">
                  <c:v>0</c:v>
                </c:pt>
                <c:pt idx="807">
                  <c:v>2.7822099999999999E-2</c:v>
                </c:pt>
                <c:pt idx="808">
                  <c:v>5.0691499999999996</c:v>
                </c:pt>
                <c:pt idx="809">
                  <c:v>0</c:v>
                </c:pt>
                <c:pt idx="810">
                  <c:v>7.5163199999999999E-2</c:v>
                </c:pt>
                <c:pt idx="811">
                  <c:v>0</c:v>
                </c:pt>
                <c:pt idx="812">
                  <c:v>7.9003200000000023E-2</c:v>
                </c:pt>
                <c:pt idx="813">
                  <c:v>0.192022</c:v>
                </c:pt>
                <c:pt idx="814">
                  <c:v>5.690650000000002E-3</c:v>
                </c:pt>
                <c:pt idx="815">
                  <c:v>0.88509000000000004</c:v>
                </c:pt>
                <c:pt idx="816">
                  <c:v>0.63264800000000032</c:v>
                </c:pt>
                <c:pt idx="817">
                  <c:v>0.16345999999999999</c:v>
                </c:pt>
                <c:pt idx="818">
                  <c:v>0</c:v>
                </c:pt>
                <c:pt idx="819">
                  <c:v>0.50065700000000002</c:v>
                </c:pt>
                <c:pt idx="820">
                  <c:v>0.13316</c:v>
                </c:pt>
                <c:pt idx="821">
                  <c:v>5.1108799999999996E-2</c:v>
                </c:pt>
                <c:pt idx="822">
                  <c:v>0.19173499999999999</c:v>
                </c:pt>
                <c:pt idx="823">
                  <c:v>1.3851</c:v>
                </c:pt>
                <c:pt idx="824">
                  <c:v>0.67384500000000047</c:v>
                </c:pt>
                <c:pt idx="825">
                  <c:v>0.40877400000000008</c:v>
                </c:pt>
                <c:pt idx="826">
                  <c:v>7.9889700000000022E-2</c:v>
                </c:pt>
                <c:pt idx="827">
                  <c:v>2.0901399999999999</c:v>
                </c:pt>
                <c:pt idx="828">
                  <c:v>0.37921300000000002</c:v>
                </c:pt>
                <c:pt idx="829">
                  <c:v>7.8460400000000027E-2</c:v>
                </c:pt>
                <c:pt idx="830">
                  <c:v>7.2261099999999995E-2</c:v>
                </c:pt>
                <c:pt idx="831">
                  <c:v>0.22422300000000001</c:v>
                </c:pt>
              </c:numCache>
            </c:numRef>
          </c:yVal>
        </c:ser>
        <c:axId val="79937536"/>
        <c:axId val="79939456"/>
      </c:scatterChart>
      <c:valAx>
        <c:axId val="79937536"/>
        <c:scaling>
          <c:logBase val="10"/>
          <c:orientation val="minMax"/>
          <c:min val="1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qPCR Estimates</a:t>
                </a:r>
              </a:p>
            </c:rich>
          </c:tx>
          <c:layout/>
        </c:title>
        <c:numFmt formatCode="General" sourceLinked="1"/>
        <c:tickLblPos val="nextTo"/>
        <c:crossAx val="79939456"/>
        <c:crosses val="autoZero"/>
        <c:crossBetween val="midCat"/>
      </c:valAx>
      <c:valAx>
        <c:axId val="79939456"/>
        <c:scaling>
          <c:logBase val="10"/>
          <c:orientation val="minMax"/>
          <c:min val="1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IsoEM Estimates</a:t>
                </a:r>
              </a:p>
            </c:rich>
          </c:tx>
          <c:layout/>
        </c:title>
        <c:numFmt formatCode="General" sourceLinked="1"/>
        <c:tickLblPos val="nextTo"/>
        <c:crossAx val="79937536"/>
        <c:crosses val="autoZero"/>
        <c:crossBetween val="midCat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'hbr-DID-143_282-qPCR-IsoEM-esti'!$C$1</c:f>
              <c:strCache>
                <c:ptCount val="1"/>
                <c:pt idx="0">
                  <c:v>IsoEM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trendlineLbl>
              <c:layout/>
              <c:numFmt formatCode="General" sourceLinked="0"/>
            </c:trendlineLbl>
          </c:trendline>
          <c:xVal>
            <c:numRef>
              <c:f>'hbr-DID-143_282-qPCR-IsoEM-esti'!$B$2:$B$833</c:f>
              <c:numCache>
                <c:formatCode>General</c:formatCode>
                <c:ptCount val="832"/>
                <c:pt idx="0">
                  <c:v>3.1040600000000008E-2</c:v>
                </c:pt>
                <c:pt idx="1">
                  <c:v>7.1765700000000002E-2</c:v>
                </c:pt>
                <c:pt idx="2">
                  <c:v>0.21821200000000007</c:v>
                </c:pt>
                <c:pt idx="3">
                  <c:v>0.44741900000000001</c:v>
                </c:pt>
                <c:pt idx="4">
                  <c:v>0.22232499999999997</c:v>
                </c:pt>
                <c:pt idx="5">
                  <c:v>0.91339099999999973</c:v>
                </c:pt>
                <c:pt idx="6">
                  <c:v>1.10141</c:v>
                </c:pt>
                <c:pt idx="7">
                  <c:v>9.1121500000000038E-4</c:v>
                </c:pt>
                <c:pt idx="8">
                  <c:v>8.0194000000000043E-2</c:v>
                </c:pt>
                <c:pt idx="9">
                  <c:v>0.10379800000000003</c:v>
                </c:pt>
                <c:pt idx="10">
                  <c:v>0.17981400000000006</c:v>
                </c:pt>
                <c:pt idx="11">
                  <c:v>0.63786900000000024</c:v>
                </c:pt>
                <c:pt idx="12">
                  <c:v>1.08294</c:v>
                </c:pt>
                <c:pt idx="13">
                  <c:v>0.139379</c:v>
                </c:pt>
                <c:pt idx="14">
                  <c:v>0.65232299999999999</c:v>
                </c:pt>
                <c:pt idx="15">
                  <c:v>0.293132</c:v>
                </c:pt>
                <c:pt idx="16">
                  <c:v>4.926370000000002E-3</c:v>
                </c:pt>
                <c:pt idx="17">
                  <c:v>3.2397000000000014E-4</c:v>
                </c:pt>
                <c:pt idx="18">
                  <c:v>8.0482299999999998E-4</c:v>
                </c:pt>
                <c:pt idx="19">
                  <c:v>4.8363000000000025E-4</c:v>
                </c:pt>
                <c:pt idx="20">
                  <c:v>0.24072600000000005</c:v>
                </c:pt>
                <c:pt idx="21">
                  <c:v>0.64675900000000031</c:v>
                </c:pt>
                <c:pt idx="22">
                  <c:v>0.21181700000000006</c:v>
                </c:pt>
                <c:pt idx="23">
                  <c:v>1.6646300000000001</c:v>
                </c:pt>
                <c:pt idx="24">
                  <c:v>1.8133099999999999E-2</c:v>
                </c:pt>
                <c:pt idx="25">
                  <c:v>1.1599199999999998</c:v>
                </c:pt>
                <c:pt idx="26">
                  <c:v>0.97688299999999972</c:v>
                </c:pt>
                <c:pt idx="27">
                  <c:v>1.8038899999999998</c:v>
                </c:pt>
                <c:pt idx="28">
                  <c:v>0.38170700000000002</c:v>
                </c:pt>
                <c:pt idx="29">
                  <c:v>2.6525899999999998E-3</c:v>
                </c:pt>
                <c:pt idx="30">
                  <c:v>0.474999</c:v>
                </c:pt>
                <c:pt idx="31">
                  <c:v>0.38335200000000025</c:v>
                </c:pt>
                <c:pt idx="32">
                  <c:v>18.173200000000001</c:v>
                </c:pt>
                <c:pt idx="33">
                  <c:v>0.37543900000000002</c:v>
                </c:pt>
                <c:pt idx="34">
                  <c:v>2.9324699999999985E-2</c:v>
                </c:pt>
                <c:pt idx="35">
                  <c:v>0.35802700000000015</c:v>
                </c:pt>
                <c:pt idx="36">
                  <c:v>4.8363000000000025E-4</c:v>
                </c:pt>
                <c:pt idx="37">
                  <c:v>2.6926100000000001E-2</c:v>
                </c:pt>
                <c:pt idx="38">
                  <c:v>0.271845</c:v>
                </c:pt>
                <c:pt idx="39">
                  <c:v>7.8044299999999997E-2</c:v>
                </c:pt>
                <c:pt idx="40">
                  <c:v>0.19070400000000001</c:v>
                </c:pt>
                <c:pt idx="41">
                  <c:v>1.0515999999999996</c:v>
                </c:pt>
                <c:pt idx="42">
                  <c:v>5.3236000000000017E-4</c:v>
                </c:pt>
                <c:pt idx="43">
                  <c:v>1.2742300000000003E-2</c:v>
                </c:pt>
                <c:pt idx="44">
                  <c:v>7.0187200000000017E-3</c:v>
                </c:pt>
                <c:pt idx="45">
                  <c:v>0.44018000000000002</c:v>
                </c:pt>
                <c:pt idx="46">
                  <c:v>6.9436200000000031E-2</c:v>
                </c:pt>
                <c:pt idx="47">
                  <c:v>1.9301200000000001E-2</c:v>
                </c:pt>
                <c:pt idx="48">
                  <c:v>6.4537100000000014E-2</c:v>
                </c:pt>
                <c:pt idx="49">
                  <c:v>0.82872400000000024</c:v>
                </c:pt>
                <c:pt idx="50">
                  <c:v>2.3521799999999993</c:v>
                </c:pt>
                <c:pt idx="51">
                  <c:v>0.86587400000000025</c:v>
                </c:pt>
                <c:pt idx="52">
                  <c:v>0.21315400000000001</c:v>
                </c:pt>
                <c:pt idx="53">
                  <c:v>0.55103599999999997</c:v>
                </c:pt>
                <c:pt idx="54">
                  <c:v>4.7983000000000032E-4</c:v>
                </c:pt>
                <c:pt idx="55">
                  <c:v>0.13576900000000006</c:v>
                </c:pt>
                <c:pt idx="56">
                  <c:v>0.12728500000000001</c:v>
                </c:pt>
                <c:pt idx="57">
                  <c:v>7.899160000000004E-3</c:v>
                </c:pt>
                <c:pt idx="58">
                  <c:v>0.53194699999999973</c:v>
                </c:pt>
                <c:pt idx="59">
                  <c:v>0.43671000000000015</c:v>
                </c:pt>
                <c:pt idx="60">
                  <c:v>6.3962000000000033E-2</c:v>
                </c:pt>
                <c:pt idx="61">
                  <c:v>0.52183500000000005</c:v>
                </c:pt>
                <c:pt idx="62">
                  <c:v>0.19545499999999999</c:v>
                </c:pt>
                <c:pt idx="63">
                  <c:v>0.37051900000000021</c:v>
                </c:pt>
                <c:pt idx="64">
                  <c:v>7.1497400000000025E-3</c:v>
                </c:pt>
                <c:pt idx="65">
                  <c:v>0.441438</c:v>
                </c:pt>
                <c:pt idx="66">
                  <c:v>0.47774900000000003</c:v>
                </c:pt>
                <c:pt idx="67">
                  <c:v>0.28967800000000016</c:v>
                </c:pt>
                <c:pt idx="68">
                  <c:v>0.457598</c:v>
                </c:pt>
                <c:pt idx="69">
                  <c:v>0.527142</c:v>
                </c:pt>
                <c:pt idx="70">
                  <c:v>0.80504799999999999</c:v>
                </c:pt>
                <c:pt idx="71">
                  <c:v>5.7928500000000013E-4</c:v>
                </c:pt>
                <c:pt idx="72">
                  <c:v>2.4100900000000001E-2</c:v>
                </c:pt>
                <c:pt idx="73">
                  <c:v>1.2480700000000004E-3</c:v>
                </c:pt>
                <c:pt idx="74">
                  <c:v>0.31166400000000011</c:v>
                </c:pt>
                <c:pt idx="75">
                  <c:v>0.16073699999999999</c:v>
                </c:pt>
                <c:pt idx="76">
                  <c:v>0.27335300000000001</c:v>
                </c:pt>
                <c:pt idx="77">
                  <c:v>4.0849000000000001E-4</c:v>
                </c:pt>
                <c:pt idx="78">
                  <c:v>0.17141300000000007</c:v>
                </c:pt>
                <c:pt idx="79">
                  <c:v>1.05086E-2</c:v>
                </c:pt>
                <c:pt idx="80">
                  <c:v>0.45195600000000002</c:v>
                </c:pt>
                <c:pt idx="81">
                  <c:v>0.47504800000000008</c:v>
                </c:pt>
                <c:pt idx="82">
                  <c:v>0.16447000000000001</c:v>
                </c:pt>
                <c:pt idx="83">
                  <c:v>0.20633699999999999</c:v>
                </c:pt>
                <c:pt idx="84">
                  <c:v>0.54624399999999973</c:v>
                </c:pt>
                <c:pt idx="85">
                  <c:v>0.66498400000000024</c:v>
                </c:pt>
                <c:pt idx="86">
                  <c:v>4.9202000000000024E-4</c:v>
                </c:pt>
                <c:pt idx="87">
                  <c:v>8.9589100000000005E-3</c:v>
                </c:pt>
                <c:pt idx="88">
                  <c:v>0.97887100000000038</c:v>
                </c:pt>
                <c:pt idx="89">
                  <c:v>4.7418000000000032E-4</c:v>
                </c:pt>
                <c:pt idx="90">
                  <c:v>5.22783E-2</c:v>
                </c:pt>
                <c:pt idx="91">
                  <c:v>0.42917200000000011</c:v>
                </c:pt>
                <c:pt idx="92">
                  <c:v>4.2618500000000015E-4</c:v>
                </c:pt>
                <c:pt idx="93">
                  <c:v>1.1376500000000001</c:v>
                </c:pt>
                <c:pt idx="94">
                  <c:v>0.50445699999999971</c:v>
                </c:pt>
                <c:pt idx="95">
                  <c:v>0.11145899999999996</c:v>
                </c:pt>
                <c:pt idx="96">
                  <c:v>3.546720000000001E-3</c:v>
                </c:pt>
                <c:pt idx="97">
                  <c:v>0.87343099999999996</c:v>
                </c:pt>
                <c:pt idx="98">
                  <c:v>0.33978700000000012</c:v>
                </c:pt>
                <c:pt idx="99">
                  <c:v>0.10818100000000003</c:v>
                </c:pt>
                <c:pt idx="100">
                  <c:v>9.4805900000000082E-2</c:v>
                </c:pt>
                <c:pt idx="101">
                  <c:v>4.6597700000000018E-4</c:v>
                </c:pt>
                <c:pt idx="102">
                  <c:v>0.16654900000000006</c:v>
                </c:pt>
                <c:pt idx="103">
                  <c:v>0.31367100000000014</c:v>
                </c:pt>
                <c:pt idx="104">
                  <c:v>0.25836200000000009</c:v>
                </c:pt>
                <c:pt idx="105">
                  <c:v>2.8243300000000006E-2</c:v>
                </c:pt>
                <c:pt idx="106">
                  <c:v>0.10757000000000003</c:v>
                </c:pt>
                <c:pt idx="107">
                  <c:v>1.45311E-2</c:v>
                </c:pt>
                <c:pt idx="108">
                  <c:v>0.28647600000000012</c:v>
                </c:pt>
                <c:pt idx="109">
                  <c:v>2.0104900000000002E-3</c:v>
                </c:pt>
                <c:pt idx="110">
                  <c:v>4.4502700000000035E-4</c:v>
                </c:pt>
                <c:pt idx="111">
                  <c:v>4.6434000000000015E-4</c:v>
                </c:pt>
                <c:pt idx="112">
                  <c:v>1.5942999999999999E-2</c:v>
                </c:pt>
                <c:pt idx="113">
                  <c:v>0.28301700000000002</c:v>
                </c:pt>
                <c:pt idx="114">
                  <c:v>0.37021400000000015</c:v>
                </c:pt>
                <c:pt idx="115">
                  <c:v>3.5454599999999989</c:v>
                </c:pt>
                <c:pt idx="116">
                  <c:v>3.4828099999999998E-3</c:v>
                </c:pt>
                <c:pt idx="117">
                  <c:v>2.6478100000000002</c:v>
                </c:pt>
                <c:pt idx="118">
                  <c:v>0.18411600000000006</c:v>
                </c:pt>
                <c:pt idx="119">
                  <c:v>0.14311399999999999</c:v>
                </c:pt>
                <c:pt idx="120">
                  <c:v>0.92304100000000022</c:v>
                </c:pt>
                <c:pt idx="121">
                  <c:v>8.7923800000000028E-4</c:v>
                </c:pt>
                <c:pt idx="122">
                  <c:v>2.8091200000000007E-2</c:v>
                </c:pt>
                <c:pt idx="123">
                  <c:v>4.5513300000000019E-3</c:v>
                </c:pt>
                <c:pt idx="124">
                  <c:v>4.6434000000000015E-4</c:v>
                </c:pt>
                <c:pt idx="125">
                  <c:v>0.19429500000000005</c:v>
                </c:pt>
                <c:pt idx="126">
                  <c:v>1.30717E-2</c:v>
                </c:pt>
                <c:pt idx="127">
                  <c:v>2.3396299999999992</c:v>
                </c:pt>
                <c:pt idx="128">
                  <c:v>3.8061200000000009E-3</c:v>
                </c:pt>
                <c:pt idx="129">
                  <c:v>4.41813E-2</c:v>
                </c:pt>
                <c:pt idx="130">
                  <c:v>0.53248599999999979</c:v>
                </c:pt>
                <c:pt idx="131">
                  <c:v>3.4299700000000009E-3</c:v>
                </c:pt>
                <c:pt idx="132">
                  <c:v>1.9363900000000005E-3</c:v>
                </c:pt>
                <c:pt idx="133">
                  <c:v>5.9983500000000039E-4</c:v>
                </c:pt>
                <c:pt idx="134">
                  <c:v>3.2397000000000014E-4</c:v>
                </c:pt>
                <c:pt idx="135">
                  <c:v>4.1121799999999979E-2</c:v>
                </c:pt>
                <c:pt idx="136">
                  <c:v>1.2172199999999999E-2</c:v>
                </c:pt>
                <c:pt idx="137">
                  <c:v>0.16229700000000005</c:v>
                </c:pt>
                <c:pt idx="138">
                  <c:v>4.0984000000000018E-4</c:v>
                </c:pt>
                <c:pt idx="139">
                  <c:v>0.11674100000000003</c:v>
                </c:pt>
                <c:pt idx="140">
                  <c:v>4.6265199999999987E-4</c:v>
                </c:pt>
                <c:pt idx="141">
                  <c:v>0.37652200000000013</c:v>
                </c:pt>
                <c:pt idx="142">
                  <c:v>0.21032200000000001</c:v>
                </c:pt>
                <c:pt idx="143">
                  <c:v>0.34447600000000012</c:v>
                </c:pt>
                <c:pt idx="144">
                  <c:v>3.9022499999999987</c:v>
                </c:pt>
                <c:pt idx="145">
                  <c:v>0.75117400000000023</c:v>
                </c:pt>
                <c:pt idx="146">
                  <c:v>0.79224700000000003</c:v>
                </c:pt>
                <c:pt idx="147">
                  <c:v>0.23464699999999999</c:v>
                </c:pt>
                <c:pt idx="148">
                  <c:v>0.55118500000000004</c:v>
                </c:pt>
                <c:pt idx="149">
                  <c:v>1.0021100000000003E-2</c:v>
                </c:pt>
                <c:pt idx="150">
                  <c:v>9.5209300000000054E-4</c:v>
                </c:pt>
                <c:pt idx="151">
                  <c:v>4.355039999999998</c:v>
                </c:pt>
                <c:pt idx="152">
                  <c:v>7.6724100000000002E-3</c:v>
                </c:pt>
                <c:pt idx="153">
                  <c:v>1.1274999999999995</c:v>
                </c:pt>
                <c:pt idx="154">
                  <c:v>2.9285000000000001</c:v>
                </c:pt>
                <c:pt idx="155">
                  <c:v>1.4518099999999996</c:v>
                </c:pt>
                <c:pt idx="156">
                  <c:v>4.9227100000000003E-3</c:v>
                </c:pt>
                <c:pt idx="157">
                  <c:v>1.7787200000000001E-3</c:v>
                </c:pt>
                <c:pt idx="158">
                  <c:v>0.14749400000000004</c:v>
                </c:pt>
                <c:pt idx="159">
                  <c:v>3.0244500000000001E-2</c:v>
                </c:pt>
                <c:pt idx="160">
                  <c:v>4.0849000000000001E-4</c:v>
                </c:pt>
                <c:pt idx="161">
                  <c:v>0.52914000000000005</c:v>
                </c:pt>
                <c:pt idx="162">
                  <c:v>0.31164000000000008</c:v>
                </c:pt>
                <c:pt idx="163">
                  <c:v>4.7446500000000003E-2</c:v>
                </c:pt>
                <c:pt idx="164">
                  <c:v>7.167709999999998E-2</c:v>
                </c:pt>
                <c:pt idx="165">
                  <c:v>1.1889900000000004E-2</c:v>
                </c:pt>
                <c:pt idx="166">
                  <c:v>1.4085100000000004E-3</c:v>
                </c:pt>
                <c:pt idx="167">
                  <c:v>4.7983000000000032E-4</c:v>
                </c:pt>
                <c:pt idx="168">
                  <c:v>0.32460200000000011</c:v>
                </c:pt>
                <c:pt idx="169">
                  <c:v>0.90984299999999996</c:v>
                </c:pt>
                <c:pt idx="170">
                  <c:v>4.6791399999999997E-2</c:v>
                </c:pt>
                <c:pt idx="171">
                  <c:v>6.1819800000000001E-2</c:v>
                </c:pt>
                <c:pt idx="172">
                  <c:v>0.20546700000000007</c:v>
                </c:pt>
                <c:pt idx="173">
                  <c:v>8.5324100000000028E-2</c:v>
                </c:pt>
                <c:pt idx="174">
                  <c:v>0.89572799999999997</c:v>
                </c:pt>
                <c:pt idx="175">
                  <c:v>2.6717600000000001E-2</c:v>
                </c:pt>
                <c:pt idx="176">
                  <c:v>0.17621800000000007</c:v>
                </c:pt>
                <c:pt idx="177">
                  <c:v>1.5543199999999999</c:v>
                </c:pt>
                <c:pt idx="178">
                  <c:v>7.7209499999999984</c:v>
                </c:pt>
                <c:pt idx="179">
                  <c:v>0.31647100000000011</c:v>
                </c:pt>
                <c:pt idx="180">
                  <c:v>1.2266200000000001E-3</c:v>
                </c:pt>
                <c:pt idx="181">
                  <c:v>0.50960899999999998</c:v>
                </c:pt>
                <c:pt idx="182">
                  <c:v>4.3445200000000002E-3</c:v>
                </c:pt>
                <c:pt idx="183">
                  <c:v>0.25064399999999998</c:v>
                </c:pt>
                <c:pt idx="184">
                  <c:v>13.172500000000005</c:v>
                </c:pt>
                <c:pt idx="185">
                  <c:v>0.10555100000000002</c:v>
                </c:pt>
                <c:pt idx="186">
                  <c:v>0.90237000000000001</c:v>
                </c:pt>
                <c:pt idx="187">
                  <c:v>6.3406900000000021E-3</c:v>
                </c:pt>
                <c:pt idx="188">
                  <c:v>4.8939000000000003E-4</c:v>
                </c:pt>
                <c:pt idx="189">
                  <c:v>1.3125900000000004E-3</c:v>
                </c:pt>
                <c:pt idx="190">
                  <c:v>4.0984000000000018E-4</c:v>
                </c:pt>
                <c:pt idx="191">
                  <c:v>1.4302199999999999E-2</c:v>
                </c:pt>
                <c:pt idx="192">
                  <c:v>7.7362300000000052E-4</c:v>
                </c:pt>
                <c:pt idx="193">
                  <c:v>5.158929999999998</c:v>
                </c:pt>
                <c:pt idx="194">
                  <c:v>3.2397000000000014E-4</c:v>
                </c:pt>
                <c:pt idx="195">
                  <c:v>4.0984000000000018E-4</c:v>
                </c:pt>
                <c:pt idx="196">
                  <c:v>0.11482500000000002</c:v>
                </c:pt>
                <c:pt idx="197">
                  <c:v>0.76595600000000019</c:v>
                </c:pt>
                <c:pt idx="198">
                  <c:v>1.3932099999999999E-2</c:v>
                </c:pt>
                <c:pt idx="199">
                  <c:v>4.0779200000000002E-2</c:v>
                </c:pt>
                <c:pt idx="200">
                  <c:v>0.23062199999999997</c:v>
                </c:pt>
                <c:pt idx="201">
                  <c:v>0.46051000000000009</c:v>
                </c:pt>
                <c:pt idx="202">
                  <c:v>0.11475399999999998</c:v>
                </c:pt>
                <c:pt idx="203">
                  <c:v>8.666300000000005E-4</c:v>
                </c:pt>
                <c:pt idx="204">
                  <c:v>3.1156900000000008E-3</c:v>
                </c:pt>
                <c:pt idx="205">
                  <c:v>3.5872899999999999</c:v>
                </c:pt>
                <c:pt idx="206">
                  <c:v>9.1080200000000014E-2</c:v>
                </c:pt>
                <c:pt idx="207">
                  <c:v>1.03809</c:v>
                </c:pt>
                <c:pt idx="208">
                  <c:v>9.5954300000000072E-3</c:v>
                </c:pt>
                <c:pt idx="209">
                  <c:v>0.14956500000000006</c:v>
                </c:pt>
                <c:pt idx="210">
                  <c:v>0.65323399999999998</c:v>
                </c:pt>
                <c:pt idx="211">
                  <c:v>0.68100400000000005</c:v>
                </c:pt>
                <c:pt idx="212">
                  <c:v>0.33924300000000002</c:v>
                </c:pt>
                <c:pt idx="213">
                  <c:v>0.17904200000000006</c:v>
                </c:pt>
                <c:pt idx="214">
                  <c:v>0.70885200000000004</c:v>
                </c:pt>
                <c:pt idx="215">
                  <c:v>1.3580800000000009E-3</c:v>
                </c:pt>
                <c:pt idx="216">
                  <c:v>0.47787300000000021</c:v>
                </c:pt>
                <c:pt idx="217">
                  <c:v>6.4833600000000047E-2</c:v>
                </c:pt>
                <c:pt idx="218">
                  <c:v>0.10164600000000003</c:v>
                </c:pt>
                <c:pt idx="219">
                  <c:v>0.29981100000000022</c:v>
                </c:pt>
                <c:pt idx="220">
                  <c:v>4.6434000000000015E-4</c:v>
                </c:pt>
                <c:pt idx="221">
                  <c:v>6.31303E-2</c:v>
                </c:pt>
                <c:pt idx="222">
                  <c:v>5.5743000000000025E-4</c:v>
                </c:pt>
                <c:pt idx="223">
                  <c:v>0.28203700000000004</c:v>
                </c:pt>
                <c:pt idx="224">
                  <c:v>2.607290000000001E-2</c:v>
                </c:pt>
                <c:pt idx="225">
                  <c:v>5.0211700000000001E-3</c:v>
                </c:pt>
                <c:pt idx="226">
                  <c:v>1.20774E-2</c:v>
                </c:pt>
                <c:pt idx="227">
                  <c:v>4.3488999999999995</c:v>
                </c:pt>
                <c:pt idx="228">
                  <c:v>0.24878100000000006</c:v>
                </c:pt>
                <c:pt idx="229">
                  <c:v>4.0849000000000001E-4</c:v>
                </c:pt>
                <c:pt idx="230">
                  <c:v>7.5566300000000002</c:v>
                </c:pt>
                <c:pt idx="231">
                  <c:v>0.70797500000000024</c:v>
                </c:pt>
                <c:pt idx="232">
                  <c:v>0.16474400000000006</c:v>
                </c:pt>
                <c:pt idx="233">
                  <c:v>0.21020600000000006</c:v>
                </c:pt>
                <c:pt idx="234">
                  <c:v>0.59009199999999973</c:v>
                </c:pt>
                <c:pt idx="235">
                  <c:v>0.74662399999999995</c:v>
                </c:pt>
                <c:pt idx="236">
                  <c:v>0.81976199999999999</c:v>
                </c:pt>
                <c:pt idx="237">
                  <c:v>4.0849000000000001E-4</c:v>
                </c:pt>
                <c:pt idx="238">
                  <c:v>0.23161599999999999</c:v>
                </c:pt>
                <c:pt idx="239">
                  <c:v>1.9500900000000009E-3</c:v>
                </c:pt>
                <c:pt idx="240">
                  <c:v>8.0386800000000008E-2</c:v>
                </c:pt>
                <c:pt idx="241">
                  <c:v>4.8162200000000023E-4</c:v>
                </c:pt>
                <c:pt idx="242">
                  <c:v>4.6434000000000015E-4</c:v>
                </c:pt>
                <c:pt idx="243">
                  <c:v>9.8969400000000068E-2</c:v>
                </c:pt>
                <c:pt idx="244">
                  <c:v>0.50165199999999999</c:v>
                </c:pt>
                <c:pt idx="245">
                  <c:v>6.5802100000000002E-2</c:v>
                </c:pt>
                <c:pt idx="246">
                  <c:v>6.5812000000000032E-4</c:v>
                </c:pt>
                <c:pt idx="247">
                  <c:v>0.67073300000000025</c:v>
                </c:pt>
                <c:pt idx="248">
                  <c:v>0.20014699999999999</c:v>
                </c:pt>
                <c:pt idx="249">
                  <c:v>4.1448499999999985E-3</c:v>
                </c:pt>
                <c:pt idx="250">
                  <c:v>1.1416500000000003E-3</c:v>
                </c:pt>
                <c:pt idx="251">
                  <c:v>5.8776800000000014E-3</c:v>
                </c:pt>
                <c:pt idx="252">
                  <c:v>7.061620000000003E-4</c:v>
                </c:pt>
                <c:pt idx="253">
                  <c:v>3.7242900000000012E-3</c:v>
                </c:pt>
                <c:pt idx="254">
                  <c:v>1.50019E-2</c:v>
                </c:pt>
                <c:pt idx="255">
                  <c:v>0.40779100000000001</c:v>
                </c:pt>
                <c:pt idx="256">
                  <c:v>1.1866500000000007E-2</c:v>
                </c:pt>
                <c:pt idx="257">
                  <c:v>8.2860200000000009E-2</c:v>
                </c:pt>
                <c:pt idx="258">
                  <c:v>0.74971800000000022</c:v>
                </c:pt>
                <c:pt idx="259">
                  <c:v>0.14377400000000001</c:v>
                </c:pt>
                <c:pt idx="260">
                  <c:v>0.142621</c:v>
                </c:pt>
                <c:pt idx="261">
                  <c:v>0.13667899999999997</c:v>
                </c:pt>
                <c:pt idx="262">
                  <c:v>7.4781500000000042E-4</c:v>
                </c:pt>
                <c:pt idx="263">
                  <c:v>8.5169500000000051E-4</c:v>
                </c:pt>
                <c:pt idx="264">
                  <c:v>4.8939000000000003E-4</c:v>
                </c:pt>
                <c:pt idx="265">
                  <c:v>4.9165899999999998E-2</c:v>
                </c:pt>
                <c:pt idx="266">
                  <c:v>0.27946900000000002</c:v>
                </c:pt>
                <c:pt idx="267">
                  <c:v>1.1613599999999999</c:v>
                </c:pt>
                <c:pt idx="268">
                  <c:v>3.6298000000000011E-2</c:v>
                </c:pt>
                <c:pt idx="269">
                  <c:v>5.0689600000000017E-3</c:v>
                </c:pt>
                <c:pt idx="270">
                  <c:v>0.57031299999999963</c:v>
                </c:pt>
                <c:pt idx="271">
                  <c:v>7.9730100000000043E-3</c:v>
                </c:pt>
                <c:pt idx="272">
                  <c:v>3.6365900000000012E-3</c:v>
                </c:pt>
                <c:pt idx="273">
                  <c:v>0.38411800000000013</c:v>
                </c:pt>
                <c:pt idx="274">
                  <c:v>9.6258800000000047E-2</c:v>
                </c:pt>
                <c:pt idx="275">
                  <c:v>1.9268500000000004</c:v>
                </c:pt>
                <c:pt idx="276">
                  <c:v>2.5096E-2</c:v>
                </c:pt>
                <c:pt idx="277">
                  <c:v>0.10826700000000003</c:v>
                </c:pt>
                <c:pt idx="278">
                  <c:v>0.17026800000000006</c:v>
                </c:pt>
                <c:pt idx="279">
                  <c:v>0.72839399999999999</c:v>
                </c:pt>
                <c:pt idx="280">
                  <c:v>0.32406600000000013</c:v>
                </c:pt>
                <c:pt idx="281">
                  <c:v>0.19279199999999999</c:v>
                </c:pt>
                <c:pt idx="282">
                  <c:v>6.2854300000000016E-3</c:v>
                </c:pt>
                <c:pt idx="283">
                  <c:v>0.81626199999999982</c:v>
                </c:pt>
                <c:pt idx="284">
                  <c:v>4.0849000000000001E-4</c:v>
                </c:pt>
                <c:pt idx="285">
                  <c:v>6.1956500000000012E-2</c:v>
                </c:pt>
                <c:pt idx="286">
                  <c:v>4.3374700000000002E-2</c:v>
                </c:pt>
                <c:pt idx="287">
                  <c:v>2.968510000000001E-3</c:v>
                </c:pt>
                <c:pt idx="288">
                  <c:v>0.21228200000000005</c:v>
                </c:pt>
                <c:pt idx="289">
                  <c:v>0.48750600000000016</c:v>
                </c:pt>
                <c:pt idx="290">
                  <c:v>0.16045000000000001</c:v>
                </c:pt>
                <c:pt idx="291">
                  <c:v>0.23105000000000001</c:v>
                </c:pt>
                <c:pt idx="292">
                  <c:v>0.61953800000000003</c:v>
                </c:pt>
                <c:pt idx="293">
                  <c:v>0.40884200000000009</c:v>
                </c:pt>
                <c:pt idx="294">
                  <c:v>0.35710600000000009</c:v>
                </c:pt>
                <c:pt idx="295">
                  <c:v>0.18390200000000007</c:v>
                </c:pt>
                <c:pt idx="296">
                  <c:v>0.86304700000000023</c:v>
                </c:pt>
                <c:pt idx="297">
                  <c:v>0.64225000000000021</c:v>
                </c:pt>
                <c:pt idx="298">
                  <c:v>5.01597E-4</c:v>
                </c:pt>
                <c:pt idx="299">
                  <c:v>1.1689200000000004E-3</c:v>
                </c:pt>
                <c:pt idx="300">
                  <c:v>4.7418000000000032E-4</c:v>
                </c:pt>
                <c:pt idx="301">
                  <c:v>4.4358000000000022E-4</c:v>
                </c:pt>
                <c:pt idx="302">
                  <c:v>1.6338999999999995</c:v>
                </c:pt>
                <c:pt idx="303">
                  <c:v>4.239960000000003E-2</c:v>
                </c:pt>
                <c:pt idx="304">
                  <c:v>0.10263400000000003</c:v>
                </c:pt>
                <c:pt idx="305">
                  <c:v>4.9760500000000036E-3</c:v>
                </c:pt>
                <c:pt idx="306">
                  <c:v>2.6020700000000001E-2</c:v>
                </c:pt>
                <c:pt idx="307">
                  <c:v>9.0675200000000036E-4</c:v>
                </c:pt>
                <c:pt idx="308">
                  <c:v>8.7504700000000032E-4</c:v>
                </c:pt>
                <c:pt idx="309">
                  <c:v>4.0984000000000018E-4</c:v>
                </c:pt>
                <c:pt idx="310">
                  <c:v>6.9078500000000029E-4</c:v>
                </c:pt>
                <c:pt idx="311">
                  <c:v>2.1976800000000008E-2</c:v>
                </c:pt>
                <c:pt idx="312">
                  <c:v>0.11110100000000002</c:v>
                </c:pt>
                <c:pt idx="313">
                  <c:v>9.320040000000003E-2</c:v>
                </c:pt>
                <c:pt idx="314">
                  <c:v>4.8363000000000025E-4</c:v>
                </c:pt>
                <c:pt idx="315">
                  <c:v>0.35397100000000015</c:v>
                </c:pt>
                <c:pt idx="316">
                  <c:v>1.2030299999999997E-2</c:v>
                </c:pt>
                <c:pt idx="317">
                  <c:v>0.230071</c:v>
                </c:pt>
                <c:pt idx="318">
                  <c:v>1.9584800000000004</c:v>
                </c:pt>
                <c:pt idx="319">
                  <c:v>0.58009900000000003</c:v>
                </c:pt>
                <c:pt idx="320">
                  <c:v>1.4655099999999996</c:v>
                </c:pt>
                <c:pt idx="321">
                  <c:v>4.8939000000000003E-4</c:v>
                </c:pt>
                <c:pt idx="322">
                  <c:v>2.068190000000001E-3</c:v>
                </c:pt>
                <c:pt idx="323">
                  <c:v>8.1800800000000028E-3</c:v>
                </c:pt>
                <c:pt idx="324">
                  <c:v>0.10052700000000002</c:v>
                </c:pt>
                <c:pt idx="325">
                  <c:v>0.14266599999999999</c:v>
                </c:pt>
                <c:pt idx="326">
                  <c:v>1.7466500000000008E-3</c:v>
                </c:pt>
                <c:pt idx="327">
                  <c:v>4.0849000000000001E-4</c:v>
                </c:pt>
                <c:pt idx="328">
                  <c:v>0.71367800000000026</c:v>
                </c:pt>
                <c:pt idx="329">
                  <c:v>0.42742500000000011</c:v>
                </c:pt>
                <c:pt idx="330">
                  <c:v>9.6787000000000002E-3</c:v>
                </c:pt>
                <c:pt idx="331">
                  <c:v>0.407107</c:v>
                </c:pt>
                <c:pt idx="332">
                  <c:v>3.8687200000000024E-4</c:v>
                </c:pt>
                <c:pt idx="333">
                  <c:v>5.3899899999999999E-3</c:v>
                </c:pt>
                <c:pt idx="334">
                  <c:v>1.0123400000000005E-3</c:v>
                </c:pt>
                <c:pt idx="335">
                  <c:v>4.0849000000000001E-4</c:v>
                </c:pt>
                <c:pt idx="336">
                  <c:v>3.291150000000001E-2</c:v>
                </c:pt>
                <c:pt idx="337">
                  <c:v>6.4041399999999998E-2</c:v>
                </c:pt>
                <c:pt idx="338">
                  <c:v>6.8045300000000003E-2</c:v>
                </c:pt>
                <c:pt idx="339">
                  <c:v>4.2568800000000004E-2</c:v>
                </c:pt>
                <c:pt idx="340">
                  <c:v>8.8543100000000007E-3</c:v>
                </c:pt>
                <c:pt idx="341">
                  <c:v>1.5597299999999996</c:v>
                </c:pt>
                <c:pt idx="342">
                  <c:v>6.6856000000000023E-4</c:v>
                </c:pt>
                <c:pt idx="343">
                  <c:v>0.17769799999999999</c:v>
                </c:pt>
                <c:pt idx="344">
                  <c:v>1.0812400000000003E-2</c:v>
                </c:pt>
                <c:pt idx="345">
                  <c:v>7.1734500000000031E-4</c:v>
                </c:pt>
                <c:pt idx="346">
                  <c:v>8.7521800000000038E-2</c:v>
                </c:pt>
                <c:pt idx="347">
                  <c:v>0.41094800000000009</c:v>
                </c:pt>
                <c:pt idx="348">
                  <c:v>1.6052899999999999</c:v>
                </c:pt>
                <c:pt idx="349">
                  <c:v>0.70176000000000005</c:v>
                </c:pt>
                <c:pt idx="350">
                  <c:v>2.69966E-3</c:v>
                </c:pt>
                <c:pt idx="351">
                  <c:v>4.7983000000000032E-4</c:v>
                </c:pt>
                <c:pt idx="352">
                  <c:v>1.5576199999999998</c:v>
                </c:pt>
                <c:pt idx="353">
                  <c:v>0.19853299999999999</c:v>
                </c:pt>
                <c:pt idx="354">
                  <c:v>6.6455200000000006E-2</c:v>
                </c:pt>
                <c:pt idx="355">
                  <c:v>0.103618</c:v>
                </c:pt>
                <c:pt idx="356">
                  <c:v>0.19153500000000001</c:v>
                </c:pt>
                <c:pt idx="357">
                  <c:v>0.34236000000000011</c:v>
                </c:pt>
                <c:pt idx="358">
                  <c:v>4.6434000000000015E-4</c:v>
                </c:pt>
                <c:pt idx="359">
                  <c:v>0.11536500000000002</c:v>
                </c:pt>
                <c:pt idx="360">
                  <c:v>0.19272500000000001</c:v>
                </c:pt>
                <c:pt idx="361">
                  <c:v>0.26185400000000009</c:v>
                </c:pt>
                <c:pt idx="362">
                  <c:v>9.5471E-2</c:v>
                </c:pt>
                <c:pt idx="363">
                  <c:v>2.0629700000000001E-2</c:v>
                </c:pt>
                <c:pt idx="364">
                  <c:v>0.50255099999999975</c:v>
                </c:pt>
                <c:pt idx="365">
                  <c:v>0.72977900000000029</c:v>
                </c:pt>
                <c:pt idx="366">
                  <c:v>6.9018400000000037E-3</c:v>
                </c:pt>
                <c:pt idx="367">
                  <c:v>4.7418000000000032E-4</c:v>
                </c:pt>
                <c:pt idx="368">
                  <c:v>2.4283800000000008E-2</c:v>
                </c:pt>
                <c:pt idx="369">
                  <c:v>5.7704400000000025E-3</c:v>
                </c:pt>
                <c:pt idx="370">
                  <c:v>0.85208399999999973</c:v>
                </c:pt>
                <c:pt idx="371">
                  <c:v>6.2815899999999994E-2</c:v>
                </c:pt>
                <c:pt idx="372">
                  <c:v>0.21101000000000006</c:v>
                </c:pt>
                <c:pt idx="373">
                  <c:v>13.521100000000001</c:v>
                </c:pt>
                <c:pt idx="374">
                  <c:v>4.586070000000002E-4</c:v>
                </c:pt>
                <c:pt idx="375">
                  <c:v>4.6999299999999997E-3</c:v>
                </c:pt>
                <c:pt idx="376">
                  <c:v>2.40578</c:v>
                </c:pt>
                <c:pt idx="377">
                  <c:v>0.41732900000000012</c:v>
                </c:pt>
                <c:pt idx="378">
                  <c:v>8.5808300000000032E-2</c:v>
                </c:pt>
                <c:pt idx="379">
                  <c:v>5.7114900000000017E-2</c:v>
                </c:pt>
                <c:pt idx="380">
                  <c:v>0.13041500000000006</c:v>
                </c:pt>
                <c:pt idx="381">
                  <c:v>0.38816400000000012</c:v>
                </c:pt>
                <c:pt idx="382">
                  <c:v>3.2397000000000014E-4</c:v>
                </c:pt>
                <c:pt idx="383">
                  <c:v>1.7085699999999999E-2</c:v>
                </c:pt>
                <c:pt idx="384">
                  <c:v>0.18499800000000011</c:v>
                </c:pt>
                <c:pt idx="385">
                  <c:v>5.19273E-4</c:v>
                </c:pt>
                <c:pt idx="386">
                  <c:v>1.5825300000000004E-3</c:v>
                </c:pt>
                <c:pt idx="387">
                  <c:v>0.19451099999999999</c:v>
                </c:pt>
                <c:pt idx="388">
                  <c:v>0.35860600000000009</c:v>
                </c:pt>
                <c:pt idx="389">
                  <c:v>2.0348200000000001E-3</c:v>
                </c:pt>
                <c:pt idx="390">
                  <c:v>6.6484300000000003E-3</c:v>
                </c:pt>
                <c:pt idx="391">
                  <c:v>45.021900000000002</c:v>
                </c:pt>
                <c:pt idx="392">
                  <c:v>3.2397000000000014E-4</c:v>
                </c:pt>
                <c:pt idx="393">
                  <c:v>0.22686899999999999</c:v>
                </c:pt>
                <c:pt idx="394">
                  <c:v>4.8939000000000003E-4</c:v>
                </c:pt>
                <c:pt idx="395">
                  <c:v>2.4428300000000009E-3</c:v>
                </c:pt>
                <c:pt idx="396">
                  <c:v>0.88567799999999997</c:v>
                </c:pt>
                <c:pt idx="397">
                  <c:v>4.7418000000000032E-4</c:v>
                </c:pt>
                <c:pt idx="398">
                  <c:v>0.28514400000000001</c:v>
                </c:pt>
                <c:pt idx="399">
                  <c:v>3.1424199999999999E-2</c:v>
                </c:pt>
                <c:pt idx="400">
                  <c:v>1.6974100000000005E-3</c:v>
                </c:pt>
                <c:pt idx="401">
                  <c:v>1.1255999999999995</c:v>
                </c:pt>
                <c:pt idx="402">
                  <c:v>3.3158600000000003E-2</c:v>
                </c:pt>
                <c:pt idx="403">
                  <c:v>4.0751500000000003E-2</c:v>
                </c:pt>
                <c:pt idx="404">
                  <c:v>2.3744299999999989</c:v>
                </c:pt>
                <c:pt idx="405">
                  <c:v>0.38433000000000012</c:v>
                </c:pt>
                <c:pt idx="406">
                  <c:v>4.0950200000000017E-4</c:v>
                </c:pt>
                <c:pt idx="407">
                  <c:v>1.56659E-2</c:v>
                </c:pt>
                <c:pt idx="408">
                  <c:v>1.0727499999999999E-2</c:v>
                </c:pt>
                <c:pt idx="409">
                  <c:v>8.9744100000000049E-2</c:v>
                </c:pt>
                <c:pt idx="410">
                  <c:v>0.17486099999999999</c:v>
                </c:pt>
                <c:pt idx="411">
                  <c:v>4.7983000000000032E-4</c:v>
                </c:pt>
                <c:pt idx="412">
                  <c:v>4.5311900000000016E-2</c:v>
                </c:pt>
                <c:pt idx="413">
                  <c:v>0.194693</c:v>
                </c:pt>
                <c:pt idx="414">
                  <c:v>0.35455300000000001</c:v>
                </c:pt>
                <c:pt idx="415">
                  <c:v>2.3687900000000008E-2</c:v>
                </c:pt>
                <c:pt idx="416">
                  <c:v>0.573542</c:v>
                </c:pt>
                <c:pt idx="417">
                  <c:v>4.34533E-2</c:v>
                </c:pt>
                <c:pt idx="418">
                  <c:v>1.1369700000000003E-2</c:v>
                </c:pt>
                <c:pt idx="419">
                  <c:v>4.9813000000000038E-4</c:v>
                </c:pt>
                <c:pt idx="420">
                  <c:v>2.6428299999999998E-2</c:v>
                </c:pt>
                <c:pt idx="421">
                  <c:v>0.20903200000000005</c:v>
                </c:pt>
                <c:pt idx="422">
                  <c:v>4.2069500000000018E-3</c:v>
                </c:pt>
                <c:pt idx="423">
                  <c:v>3.6716699999999993</c:v>
                </c:pt>
                <c:pt idx="424">
                  <c:v>0.23935200000000001</c:v>
                </c:pt>
                <c:pt idx="425">
                  <c:v>1.1612600000000001E-3</c:v>
                </c:pt>
                <c:pt idx="426">
                  <c:v>4.7418000000000032E-4</c:v>
                </c:pt>
                <c:pt idx="427">
                  <c:v>0.22522200000000001</c:v>
                </c:pt>
                <c:pt idx="428">
                  <c:v>0.43688600000000022</c:v>
                </c:pt>
                <c:pt idx="429">
                  <c:v>5.4430200000000019E-2</c:v>
                </c:pt>
                <c:pt idx="430">
                  <c:v>6.3344899999999999E-3</c:v>
                </c:pt>
                <c:pt idx="431">
                  <c:v>4.0984000000000018E-4</c:v>
                </c:pt>
                <c:pt idx="432">
                  <c:v>5.3153100000000002E-2</c:v>
                </c:pt>
                <c:pt idx="433">
                  <c:v>7.206430000000003E-4</c:v>
                </c:pt>
                <c:pt idx="434">
                  <c:v>0.18997900000000006</c:v>
                </c:pt>
                <c:pt idx="435">
                  <c:v>0.16514499999999999</c:v>
                </c:pt>
                <c:pt idx="436">
                  <c:v>0.44582200000000011</c:v>
                </c:pt>
                <c:pt idx="437">
                  <c:v>8.3649500000000036E-4</c:v>
                </c:pt>
                <c:pt idx="438">
                  <c:v>0.21737699999999999</c:v>
                </c:pt>
                <c:pt idx="439">
                  <c:v>9.2815000000000022E-2</c:v>
                </c:pt>
                <c:pt idx="440">
                  <c:v>4.167949999999998E-2</c:v>
                </c:pt>
                <c:pt idx="441">
                  <c:v>0.32362300000000022</c:v>
                </c:pt>
                <c:pt idx="442">
                  <c:v>8.5866100000000029E-2</c:v>
                </c:pt>
                <c:pt idx="443">
                  <c:v>0.44635400000000008</c:v>
                </c:pt>
                <c:pt idx="444">
                  <c:v>9.99477E-3</c:v>
                </c:pt>
                <c:pt idx="445">
                  <c:v>0.21295300000000006</c:v>
                </c:pt>
                <c:pt idx="446">
                  <c:v>0.25677700000000003</c:v>
                </c:pt>
                <c:pt idx="447">
                  <c:v>5.3147399999999984E-2</c:v>
                </c:pt>
                <c:pt idx="448">
                  <c:v>1.8527</c:v>
                </c:pt>
                <c:pt idx="449">
                  <c:v>3.156120000000001E-3</c:v>
                </c:pt>
                <c:pt idx="450">
                  <c:v>0.11643100000000002</c:v>
                </c:pt>
                <c:pt idx="451">
                  <c:v>0.37538900000000025</c:v>
                </c:pt>
                <c:pt idx="452">
                  <c:v>1.11774</c:v>
                </c:pt>
                <c:pt idx="453">
                  <c:v>4.8363000000000025E-4</c:v>
                </c:pt>
                <c:pt idx="454">
                  <c:v>4.8363000000000025E-4</c:v>
                </c:pt>
                <c:pt idx="455">
                  <c:v>0.64397100000000029</c:v>
                </c:pt>
                <c:pt idx="456">
                  <c:v>9.0585500000000069E-2</c:v>
                </c:pt>
                <c:pt idx="457">
                  <c:v>1.3232000000000001E-3</c:v>
                </c:pt>
                <c:pt idx="458">
                  <c:v>0.19292599999999999</c:v>
                </c:pt>
                <c:pt idx="459">
                  <c:v>7.1462400000000023E-2</c:v>
                </c:pt>
                <c:pt idx="460">
                  <c:v>0.474769</c:v>
                </c:pt>
                <c:pt idx="461">
                  <c:v>0.12275000000000003</c:v>
                </c:pt>
                <c:pt idx="462">
                  <c:v>4.7983000000000032E-4</c:v>
                </c:pt>
                <c:pt idx="463">
                  <c:v>4.7983000000000032E-4</c:v>
                </c:pt>
                <c:pt idx="464">
                  <c:v>1.2558199999999999E-3</c:v>
                </c:pt>
                <c:pt idx="465">
                  <c:v>8.3410600000000001E-2</c:v>
                </c:pt>
                <c:pt idx="466">
                  <c:v>1.8383000000000007E-2</c:v>
                </c:pt>
                <c:pt idx="467">
                  <c:v>0.110982</c:v>
                </c:pt>
                <c:pt idx="468">
                  <c:v>4.9891200000000023E-3</c:v>
                </c:pt>
                <c:pt idx="469">
                  <c:v>3.2397000000000014E-4</c:v>
                </c:pt>
                <c:pt idx="470">
                  <c:v>8.7912500000000005E-2</c:v>
                </c:pt>
                <c:pt idx="471">
                  <c:v>1.7690000000000001E-2</c:v>
                </c:pt>
                <c:pt idx="472">
                  <c:v>2.4653000000000008E-2</c:v>
                </c:pt>
                <c:pt idx="473">
                  <c:v>0.15426300000000007</c:v>
                </c:pt>
                <c:pt idx="474">
                  <c:v>0.48346100000000014</c:v>
                </c:pt>
                <c:pt idx="475">
                  <c:v>9.9758100000000086E-3</c:v>
                </c:pt>
                <c:pt idx="476">
                  <c:v>3.24214</c:v>
                </c:pt>
                <c:pt idx="477">
                  <c:v>1.2326999999999995</c:v>
                </c:pt>
                <c:pt idx="478">
                  <c:v>8.6813600000000005E-2</c:v>
                </c:pt>
                <c:pt idx="479">
                  <c:v>1.1727500000000007E-2</c:v>
                </c:pt>
                <c:pt idx="480">
                  <c:v>0.19158500000000001</c:v>
                </c:pt>
                <c:pt idx="481">
                  <c:v>3.234830000000001E-3</c:v>
                </c:pt>
                <c:pt idx="482">
                  <c:v>8.0026300000000071E-3</c:v>
                </c:pt>
                <c:pt idx="483">
                  <c:v>3.5300000000000005E-2</c:v>
                </c:pt>
                <c:pt idx="484">
                  <c:v>0.195077</c:v>
                </c:pt>
                <c:pt idx="485">
                  <c:v>0.4339820000000002</c:v>
                </c:pt>
                <c:pt idx="486">
                  <c:v>2.101730000000001E-2</c:v>
                </c:pt>
                <c:pt idx="487">
                  <c:v>2.4637100000000006E-2</c:v>
                </c:pt>
                <c:pt idx="488">
                  <c:v>1.71952E-3</c:v>
                </c:pt>
                <c:pt idx="489">
                  <c:v>3.2397000000000014E-4</c:v>
                </c:pt>
                <c:pt idx="490">
                  <c:v>0.43079300000000004</c:v>
                </c:pt>
                <c:pt idx="491">
                  <c:v>4.7418000000000032E-4</c:v>
                </c:pt>
                <c:pt idx="492">
                  <c:v>7.1473700000000001E-2</c:v>
                </c:pt>
                <c:pt idx="493">
                  <c:v>4.0849000000000001E-4</c:v>
                </c:pt>
                <c:pt idx="494">
                  <c:v>4.7899200000000024E-4</c:v>
                </c:pt>
                <c:pt idx="495">
                  <c:v>4.3971699999999996E-2</c:v>
                </c:pt>
                <c:pt idx="496">
                  <c:v>9.4018700000000011E-2</c:v>
                </c:pt>
                <c:pt idx="497">
                  <c:v>0.23104800000000006</c:v>
                </c:pt>
                <c:pt idx="498">
                  <c:v>7.86028E-2</c:v>
                </c:pt>
                <c:pt idx="499">
                  <c:v>4.0228000000000003E-4</c:v>
                </c:pt>
                <c:pt idx="500">
                  <c:v>4.4358000000000022E-4</c:v>
                </c:pt>
                <c:pt idx="501">
                  <c:v>0.18418300000000001</c:v>
                </c:pt>
                <c:pt idx="502">
                  <c:v>3.2042700000000002</c:v>
                </c:pt>
                <c:pt idx="503">
                  <c:v>5.3445800000000003E-4</c:v>
                </c:pt>
                <c:pt idx="504">
                  <c:v>4.9016000000000044E-4</c:v>
                </c:pt>
                <c:pt idx="505">
                  <c:v>0.323297</c:v>
                </c:pt>
                <c:pt idx="506">
                  <c:v>8.952310000000005E-2</c:v>
                </c:pt>
                <c:pt idx="507">
                  <c:v>0.10523000000000003</c:v>
                </c:pt>
                <c:pt idx="508">
                  <c:v>0.22867999999999997</c:v>
                </c:pt>
                <c:pt idx="509">
                  <c:v>4.7983000000000032E-4</c:v>
                </c:pt>
                <c:pt idx="510">
                  <c:v>2.61657E-2</c:v>
                </c:pt>
                <c:pt idx="511">
                  <c:v>1.2167499999999999E-3</c:v>
                </c:pt>
                <c:pt idx="512">
                  <c:v>0.10802400000000004</c:v>
                </c:pt>
                <c:pt idx="513">
                  <c:v>0.65810200000000019</c:v>
                </c:pt>
                <c:pt idx="514">
                  <c:v>9.7630100000000025E-2</c:v>
                </c:pt>
                <c:pt idx="515">
                  <c:v>0.10637199999999998</c:v>
                </c:pt>
                <c:pt idx="516">
                  <c:v>4.8363000000000025E-4</c:v>
                </c:pt>
                <c:pt idx="517">
                  <c:v>0.64411099999999999</c:v>
                </c:pt>
                <c:pt idx="518">
                  <c:v>5.0233999999999996</c:v>
                </c:pt>
                <c:pt idx="519">
                  <c:v>2.63188E-2</c:v>
                </c:pt>
                <c:pt idx="520">
                  <c:v>0.12343999999999998</c:v>
                </c:pt>
                <c:pt idx="521">
                  <c:v>0.63553099999999996</c:v>
                </c:pt>
                <c:pt idx="522">
                  <c:v>4.2435700000000014E-2</c:v>
                </c:pt>
                <c:pt idx="523">
                  <c:v>4.8939000000000003E-4</c:v>
                </c:pt>
                <c:pt idx="524">
                  <c:v>6.5245199999999998E-4</c:v>
                </c:pt>
                <c:pt idx="525">
                  <c:v>0.31384900000000021</c:v>
                </c:pt>
                <c:pt idx="526">
                  <c:v>8.4213500000000004E-4</c:v>
                </c:pt>
                <c:pt idx="527">
                  <c:v>5.2915500000000016E-3</c:v>
                </c:pt>
                <c:pt idx="528">
                  <c:v>0.64427600000000018</c:v>
                </c:pt>
                <c:pt idx="529">
                  <c:v>0.87079200000000023</c:v>
                </c:pt>
                <c:pt idx="530">
                  <c:v>4.8363000000000025E-4</c:v>
                </c:pt>
                <c:pt idx="531">
                  <c:v>6.8839200000000003E-2</c:v>
                </c:pt>
                <c:pt idx="532">
                  <c:v>1.8460900000000005E-3</c:v>
                </c:pt>
                <c:pt idx="533">
                  <c:v>0.78136499999999975</c:v>
                </c:pt>
                <c:pt idx="534">
                  <c:v>5.4366800000000021E-2</c:v>
                </c:pt>
                <c:pt idx="535">
                  <c:v>0.60185400000000022</c:v>
                </c:pt>
                <c:pt idx="536">
                  <c:v>6.6289499999999998E-3</c:v>
                </c:pt>
                <c:pt idx="537">
                  <c:v>0.70897399999999999</c:v>
                </c:pt>
                <c:pt idx="538">
                  <c:v>1.2237999999999997E-2</c:v>
                </c:pt>
                <c:pt idx="539">
                  <c:v>3.3790499999999981</c:v>
                </c:pt>
                <c:pt idx="540">
                  <c:v>0.51155599999999979</c:v>
                </c:pt>
                <c:pt idx="541">
                  <c:v>0.25183100000000003</c:v>
                </c:pt>
                <c:pt idx="542">
                  <c:v>7.0598200000000014E-2</c:v>
                </c:pt>
                <c:pt idx="543">
                  <c:v>0.67355100000000023</c:v>
                </c:pt>
                <c:pt idx="544">
                  <c:v>0.36002900000000021</c:v>
                </c:pt>
                <c:pt idx="545">
                  <c:v>0.37214600000000009</c:v>
                </c:pt>
                <c:pt idx="546">
                  <c:v>1.5754799999999999E-2</c:v>
                </c:pt>
                <c:pt idx="547">
                  <c:v>9.1437300000000027E-2</c:v>
                </c:pt>
                <c:pt idx="548">
                  <c:v>6.4135899999999996E-2</c:v>
                </c:pt>
                <c:pt idx="549">
                  <c:v>6.8092200000000033E-2</c:v>
                </c:pt>
                <c:pt idx="550">
                  <c:v>6.7048000000000003E-3</c:v>
                </c:pt>
                <c:pt idx="551">
                  <c:v>2.0601100000000017E-3</c:v>
                </c:pt>
                <c:pt idx="552">
                  <c:v>5.242780000000002E-4</c:v>
                </c:pt>
                <c:pt idx="553">
                  <c:v>0.18381500000000006</c:v>
                </c:pt>
                <c:pt idx="554">
                  <c:v>0.16362499999999994</c:v>
                </c:pt>
                <c:pt idx="555">
                  <c:v>0.59191199999999977</c:v>
                </c:pt>
                <c:pt idx="556">
                  <c:v>1.7033699999999999E-2</c:v>
                </c:pt>
                <c:pt idx="557">
                  <c:v>0.53034899999999996</c:v>
                </c:pt>
                <c:pt idx="558">
                  <c:v>2.2804200000000014E-2</c:v>
                </c:pt>
                <c:pt idx="559">
                  <c:v>5.8487000000000004E-2</c:v>
                </c:pt>
                <c:pt idx="560">
                  <c:v>3.2528899999999989</c:v>
                </c:pt>
                <c:pt idx="561">
                  <c:v>6.0266400000000019E-2</c:v>
                </c:pt>
                <c:pt idx="562">
                  <c:v>4.8680399999999997E-3</c:v>
                </c:pt>
                <c:pt idx="563">
                  <c:v>6.0254200000000001E-2</c:v>
                </c:pt>
                <c:pt idx="564">
                  <c:v>0.8881819999999998</c:v>
                </c:pt>
                <c:pt idx="565">
                  <c:v>0.25319000000000003</c:v>
                </c:pt>
                <c:pt idx="566">
                  <c:v>7.9660600000000026E-2</c:v>
                </c:pt>
                <c:pt idx="567">
                  <c:v>0.87697800000000026</c:v>
                </c:pt>
                <c:pt idx="568">
                  <c:v>26.640499999999992</c:v>
                </c:pt>
                <c:pt idx="569">
                  <c:v>2.7261900000000006E-2</c:v>
                </c:pt>
                <c:pt idx="570">
                  <c:v>0.10609700000000002</c:v>
                </c:pt>
                <c:pt idx="571">
                  <c:v>7.0646400000000022E-3</c:v>
                </c:pt>
                <c:pt idx="572">
                  <c:v>0.49505300000000002</c:v>
                </c:pt>
                <c:pt idx="573">
                  <c:v>7.3110500000000023E-4</c:v>
                </c:pt>
                <c:pt idx="574">
                  <c:v>16.401</c:v>
                </c:pt>
                <c:pt idx="575">
                  <c:v>4.0524999999999997E-3</c:v>
                </c:pt>
                <c:pt idx="576">
                  <c:v>1.6599900000000001E-2</c:v>
                </c:pt>
                <c:pt idx="577">
                  <c:v>1.0985</c:v>
                </c:pt>
                <c:pt idx="578">
                  <c:v>1.9084000000000001</c:v>
                </c:pt>
                <c:pt idx="579">
                  <c:v>0.16467799999999994</c:v>
                </c:pt>
                <c:pt idx="580">
                  <c:v>0.48750400000000016</c:v>
                </c:pt>
                <c:pt idx="581">
                  <c:v>0.19134499999999999</c:v>
                </c:pt>
                <c:pt idx="582">
                  <c:v>4.8410000000000022E-4</c:v>
                </c:pt>
                <c:pt idx="583">
                  <c:v>0.17607100000000001</c:v>
                </c:pt>
                <c:pt idx="584">
                  <c:v>3.19104E-3</c:v>
                </c:pt>
                <c:pt idx="585">
                  <c:v>3.0747</c:v>
                </c:pt>
                <c:pt idx="586">
                  <c:v>0.24537900000000001</c:v>
                </c:pt>
                <c:pt idx="587">
                  <c:v>0.30311400000000016</c:v>
                </c:pt>
                <c:pt idx="588">
                  <c:v>0.18064400000000005</c:v>
                </c:pt>
                <c:pt idx="589">
                  <c:v>0.59340899999999963</c:v>
                </c:pt>
                <c:pt idx="590">
                  <c:v>0.24234800000000006</c:v>
                </c:pt>
                <c:pt idx="591">
                  <c:v>1.6068400000000007E-2</c:v>
                </c:pt>
                <c:pt idx="592">
                  <c:v>0.33350900000000011</c:v>
                </c:pt>
                <c:pt idx="593">
                  <c:v>0.11375300000000002</c:v>
                </c:pt>
                <c:pt idx="594">
                  <c:v>3.45402E-2</c:v>
                </c:pt>
                <c:pt idx="595">
                  <c:v>0.12911400000000001</c:v>
                </c:pt>
                <c:pt idx="596">
                  <c:v>6.7799000000000026E-2</c:v>
                </c:pt>
                <c:pt idx="597">
                  <c:v>2.0174399999999999E-2</c:v>
                </c:pt>
                <c:pt idx="598">
                  <c:v>6.9353500000000044E-4</c:v>
                </c:pt>
                <c:pt idx="599">
                  <c:v>0.30727200000000016</c:v>
                </c:pt>
                <c:pt idx="600">
                  <c:v>1.22921E-2</c:v>
                </c:pt>
                <c:pt idx="601">
                  <c:v>0.91432500000000005</c:v>
                </c:pt>
                <c:pt idx="602">
                  <c:v>0.29883500000000002</c:v>
                </c:pt>
                <c:pt idx="603">
                  <c:v>0.33212500000000011</c:v>
                </c:pt>
                <c:pt idx="604">
                  <c:v>4.0849000000000001E-4</c:v>
                </c:pt>
                <c:pt idx="605">
                  <c:v>0.32203300000000001</c:v>
                </c:pt>
                <c:pt idx="606">
                  <c:v>0.4785950000000001</c:v>
                </c:pt>
                <c:pt idx="607">
                  <c:v>0.17420600000000006</c:v>
                </c:pt>
                <c:pt idx="608">
                  <c:v>0.34158400000000011</c:v>
                </c:pt>
                <c:pt idx="609">
                  <c:v>0.90137400000000001</c:v>
                </c:pt>
                <c:pt idx="610">
                  <c:v>4.0984000000000018E-4</c:v>
                </c:pt>
                <c:pt idx="611">
                  <c:v>3.2397000000000014E-4</c:v>
                </c:pt>
                <c:pt idx="612">
                  <c:v>4.0849000000000001E-4</c:v>
                </c:pt>
                <c:pt idx="613">
                  <c:v>0.46882400000000013</c:v>
                </c:pt>
                <c:pt idx="614">
                  <c:v>0.22478300000000001</c:v>
                </c:pt>
                <c:pt idx="615">
                  <c:v>4.0984000000000018E-4</c:v>
                </c:pt>
                <c:pt idx="616">
                  <c:v>4.6434000000000015E-4</c:v>
                </c:pt>
                <c:pt idx="617">
                  <c:v>4.8939000000000003E-4</c:v>
                </c:pt>
                <c:pt idx="618">
                  <c:v>0.42969000000000002</c:v>
                </c:pt>
                <c:pt idx="619">
                  <c:v>2.2693400000000008E-3</c:v>
                </c:pt>
                <c:pt idx="620">
                  <c:v>0.84658699999999976</c:v>
                </c:pt>
                <c:pt idx="621">
                  <c:v>1.3683000000000001</c:v>
                </c:pt>
                <c:pt idx="622">
                  <c:v>1.2910500000000004E-2</c:v>
                </c:pt>
                <c:pt idx="623">
                  <c:v>2.3140499999999994E-2</c:v>
                </c:pt>
                <c:pt idx="624">
                  <c:v>0.19248000000000001</c:v>
                </c:pt>
                <c:pt idx="625">
                  <c:v>0.19638600000000001</c:v>
                </c:pt>
                <c:pt idx="626">
                  <c:v>0.80760900000000024</c:v>
                </c:pt>
                <c:pt idx="627">
                  <c:v>1.2849699999999995</c:v>
                </c:pt>
                <c:pt idx="628">
                  <c:v>0.34595100000000001</c:v>
                </c:pt>
                <c:pt idx="629">
                  <c:v>4.0087700000000004E-2</c:v>
                </c:pt>
                <c:pt idx="630">
                  <c:v>8.9603700000000022E-2</c:v>
                </c:pt>
                <c:pt idx="631">
                  <c:v>4.8939000000000003E-4</c:v>
                </c:pt>
                <c:pt idx="632">
                  <c:v>0.11187</c:v>
                </c:pt>
                <c:pt idx="633">
                  <c:v>0.32741500000000012</c:v>
                </c:pt>
                <c:pt idx="634">
                  <c:v>4.4596900000000037E-2</c:v>
                </c:pt>
                <c:pt idx="635">
                  <c:v>4.4325200000000002</c:v>
                </c:pt>
                <c:pt idx="636">
                  <c:v>0.60643800000000003</c:v>
                </c:pt>
                <c:pt idx="637">
                  <c:v>3.1540200000000009E-3</c:v>
                </c:pt>
                <c:pt idx="638">
                  <c:v>0.20736800000000005</c:v>
                </c:pt>
                <c:pt idx="639">
                  <c:v>0.46931500000000015</c:v>
                </c:pt>
                <c:pt idx="640">
                  <c:v>8.1900100000000028E-3</c:v>
                </c:pt>
                <c:pt idx="641">
                  <c:v>1.29906E-2</c:v>
                </c:pt>
                <c:pt idx="642">
                  <c:v>0.41671200000000008</c:v>
                </c:pt>
                <c:pt idx="643">
                  <c:v>0.12466300000000004</c:v>
                </c:pt>
                <c:pt idx="644">
                  <c:v>2.6420100000000011E-3</c:v>
                </c:pt>
                <c:pt idx="645">
                  <c:v>2.5123999999999991</c:v>
                </c:pt>
                <c:pt idx="646">
                  <c:v>1.17726</c:v>
                </c:pt>
                <c:pt idx="647">
                  <c:v>9.7162300000000034E-4</c:v>
                </c:pt>
                <c:pt idx="648">
                  <c:v>1.84987E-2</c:v>
                </c:pt>
                <c:pt idx="649">
                  <c:v>1.7611599999999998</c:v>
                </c:pt>
                <c:pt idx="650">
                  <c:v>6.7115400000000033E-2</c:v>
                </c:pt>
                <c:pt idx="651">
                  <c:v>0.960117</c:v>
                </c:pt>
                <c:pt idx="652">
                  <c:v>8.9537400000000059E-2</c:v>
                </c:pt>
                <c:pt idx="653">
                  <c:v>2.3729199999999993</c:v>
                </c:pt>
                <c:pt idx="654">
                  <c:v>5.20457E-2</c:v>
                </c:pt>
                <c:pt idx="655">
                  <c:v>6.4025500000000027E-4</c:v>
                </c:pt>
                <c:pt idx="656">
                  <c:v>3.7544899999999999E-2</c:v>
                </c:pt>
                <c:pt idx="657">
                  <c:v>1.6511800000000001</c:v>
                </c:pt>
                <c:pt idx="658">
                  <c:v>0.459096</c:v>
                </c:pt>
                <c:pt idx="659">
                  <c:v>0.14746400000000007</c:v>
                </c:pt>
                <c:pt idx="660">
                  <c:v>8.5416900000000004E-2</c:v>
                </c:pt>
                <c:pt idx="661">
                  <c:v>1.1416800000000004E-3</c:v>
                </c:pt>
                <c:pt idx="662">
                  <c:v>0.20998900000000006</c:v>
                </c:pt>
                <c:pt idx="663">
                  <c:v>0.27751300000000001</c:v>
                </c:pt>
                <c:pt idx="664">
                  <c:v>4.0849000000000001E-4</c:v>
                </c:pt>
                <c:pt idx="665">
                  <c:v>8.6244600000000009</c:v>
                </c:pt>
                <c:pt idx="666">
                  <c:v>5.8607500000000014E-3</c:v>
                </c:pt>
                <c:pt idx="667">
                  <c:v>0.14044300000000007</c:v>
                </c:pt>
                <c:pt idx="668">
                  <c:v>4.9783700000000037E-3</c:v>
                </c:pt>
                <c:pt idx="669">
                  <c:v>0.18769600000000006</c:v>
                </c:pt>
                <c:pt idx="670">
                  <c:v>8.3861100000000049E-2</c:v>
                </c:pt>
                <c:pt idx="671">
                  <c:v>0.23783199999999999</c:v>
                </c:pt>
                <c:pt idx="672">
                  <c:v>0.20499100000000006</c:v>
                </c:pt>
                <c:pt idx="673">
                  <c:v>5.2854199999999997E-2</c:v>
                </c:pt>
                <c:pt idx="674">
                  <c:v>1.5389699999999999E-2</c:v>
                </c:pt>
                <c:pt idx="675">
                  <c:v>1.6127600000000004E-3</c:v>
                </c:pt>
                <c:pt idx="676">
                  <c:v>0.12229600000000006</c:v>
                </c:pt>
                <c:pt idx="677">
                  <c:v>9.9034400000000078E-2</c:v>
                </c:pt>
                <c:pt idx="678">
                  <c:v>2.15069</c:v>
                </c:pt>
                <c:pt idx="679">
                  <c:v>0.14190500000000006</c:v>
                </c:pt>
                <c:pt idx="680">
                  <c:v>5.4307500000000039E-4</c:v>
                </c:pt>
                <c:pt idx="681">
                  <c:v>1.1930100000000004E-2</c:v>
                </c:pt>
                <c:pt idx="682">
                  <c:v>9.7698300000000054E-3</c:v>
                </c:pt>
                <c:pt idx="683">
                  <c:v>1.0756299999999996</c:v>
                </c:pt>
                <c:pt idx="684">
                  <c:v>0.18801200000000007</c:v>
                </c:pt>
                <c:pt idx="685">
                  <c:v>2.27868</c:v>
                </c:pt>
                <c:pt idx="686">
                  <c:v>7.4030799999999994E-2</c:v>
                </c:pt>
                <c:pt idx="687">
                  <c:v>0.12523000000000001</c:v>
                </c:pt>
                <c:pt idx="688">
                  <c:v>0.16421100000000005</c:v>
                </c:pt>
                <c:pt idx="689">
                  <c:v>8.4697800000000073E-4</c:v>
                </c:pt>
                <c:pt idx="690">
                  <c:v>4.0984000000000018E-4</c:v>
                </c:pt>
                <c:pt idx="691">
                  <c:v>1.04027</c:v>
                </c:pt>
                <c:pt idx="692">
                  <c:v>1.5705700000000003E-2</c:v>
                </c:pt>
                <c:pt idx="693">
                  <c:v>6.3674700000000001E-3</c:v>
                </c:pt>
                <c:pt idx="694">
                  <c:v>4.8363000000000025E-4</c:v>
                </c:pt>
                <c:pt idx="695">
                  <c:v>3.8158900000000003E-2</c:v>
                </c:pt>
                <c:pt idx="696">
                  <c:v>7.5358500000000023E-2</c:v>
                </c:pt>
                <c:pt idx="697">
                  <c:v>0.50200400000000001</c:v>
                </c:pt>
                <c:pt idx="698">
                  <c:v>0.24829700000000007</c:v>
                </c:pt>
                <c:pt idx="699">
                  <c:v>6.838470000000002E-2</c:v>
                </c:pt>
                <c:pt idx="700">
                  <c:v>5.2088500000000018E-3</c:v>
                </c:pt>
                <c:pt idx="701">
                  <c:v>5.6758000000000003E-2</c:v>
                </c:pt>
                <c:pt idx="702">
                  <c:v>0.27963700000000002</c:v>
                </c:pt>
                <c:pt idx="703">
                  <c:v>0.31337600000000027</c:v>
                </c:pt>
                <c:pt idx="704">
                  <c:v>1.7996100000000001E-2</c:v>
                </c:pt>
                <c:pt idx="705">
                  <c:v>4.6434000000000015E-4</c:v>
                </c:pt>
                <c:pt idx="706">
                  <c:v>0.55165100000000022</c:v>
                </c:pt>
                <c:pt idx="707">
                  <c:v>0.6762790000000003</c:v>
                </c:pt>
                <c:pt idx="708">
                  <c:v>3.9553399999999999E-3</c:v>
                </c:pt>
                <c:pt idx="709">
                  <c:v>2.95628E-2</c:v>
                </c:pt>
                <c:pt idx="710">
                  <c:v>3.3149500000000001E-4</c:v>
                </c:pt>
                <c:pt idx="711">
                  <c:v>0.14325599999999999</c:v>
                </c:pt>
                <c:pt idx="712">
                  <c:v>4.8121799999999985E-2</c:v>
                </c:pt>
                <c:pt idx="713">
                  <c:v>1.3280300000000004E-3</c:v>
                </c:pt>
                <c:pt idx="714">
                  <c:v>0.221333</c:v>
                </c:pt>
                <c:pt idx="715">
                  <c:v>0.42703600000000008</c:v>
                </c:pt>
                <c:pt idx="716">
                  <c:v>4.0984000000000018E-4</c:v>
                </c:pt>
                <c:pt idx="717">
                  <c:v>0.12058000000000002</c:v>
                </c:pt>
                <c:pt idx="718">
                  <c:v>0.13825599999999999</c:v>
                </c:pt>
                <c:pt idx="719">
                  <c:v>0.283609</c:v>
                </c:pt>
                <c:pt idx="720">
                  <c:v>4.8939000000000003E-4</c:v>
                </c:pt>
                <c:pt idx="721">
                  <c:v>0.21541700000000011</c:v>
                </c:pt>
                <c:pt idx="722">
                  <c:v>0.21624900000000011</c:v>
                </c:pt>
                <c:pt idx="723">
                  <c:v>0.29375000000000001</c:v>
                </c:pt>
                <c:pt idx="724">
                  <c:v>9.2015300000000008E-2</c:v>
                </c:pt>
                <c:pt idx="725">
                  <c:v>0.32218400000000025</c:v>
                </c:pt>
                <c:pt idx="726">
                  <c:v>5.0403200000000016E-2</c:v>
                </c:pt>
                <c:pt idx="727">
                  <c:v>9.6618300000000045E-4</c:v>
                </c:pt>
                <c:pt idx="728">
                  <c:v>0.30263600000000002</c:v>
                </c:pt>
                <c:pt idx="729">
                  <c:v>0.4448470000000001</c:v>
                </c:pt>
                <c:pt idx="730">
                  <c:v>0.87425799999999998</c:v>
                </c:pt>
                <c:pt idx="731">
                  <c:v>4.8939000000000003E-4</c:v>
                </c:pt>
                <c:pt idx="732">
                  <c:v>0.35647200000000012</c:v>
                </c:pt>
                <c:pt idx="733">
                  <c:v>7.1790800000000028E-4</c:v>
                </c:pt>
                <c:pt idx="734">
                  <c:v>0.93689599999999995</c:v>
                </c:pt>
                <c:pt idx="735">
                  <c:v>8.733260000000001E-2</c:v>
                </c:pt>
                <c:pt idx="736">
                  <c:v>0.14103299999999999</c:v>
                </c:pt>
                <c:pt idx="737">
                  <c:v>6.2471800000000001E-2</c:v>
                </c:pt>
                <c:pt idx="738">
                  <c:v>2.72464</c:v>
                </c:pt>
                <c:pt idx="739">
                  <c:v>0.116339</c:v>
                </c:pt>
                <c:pt idx="740">
                  <c:v>3.7716400000000004E-2</c:v>
                </c:pt>
                <c:pt idx="741">
                  <c:v>1.3784000000000003E-3</c:v>
                </c:pt>
                <c:pt idx="742">
                  <c:v>0.8768290000000003</c:v>
                </c:pt>
                <c:pt idx="743">
                  <c:v>0.64395899999999995</c:v>
                </c:pt>
                <c:pt idx="744">
                  <c:v>1.6886200000000001E-2</c:v>
                </c:pt>
                <c:pt idx="745">
                  <c:v>0.448795</c:v>
                </c:pt>
                <c:pt idx="746">
                  <c:v>4.0984000000000018E-4</c:v>
                </c:pt>
                <c:pt idx="747">
                  <c:v>6.4325300000000002E-2</c:v>
                </c:pt>
                <c:pt idx="748">
                  <c:v>5.5009500000000012E-4</c:v>
                </c:pt>
                <c:pt idx="749">
                  <c:v>3.736300000000001E-3</c:v>
                </c:pt>
                <c:pt idx="750">
                  <c:v>0.39694900000000011</c:v>
                </c:pt>
                <c:pt idx="751">
                  <c:v>7.4658600000000002</c:v>
                </c:pt>
                <c:pt idx="752">
                  <c:v>6.8746500000000028E-4</c:v>
                </c:pt>
                <c:pt idx="753">
                  <c:v>1.0714300000000004E-3</c:v>
                </c:pt>
                <c:pt idx="754">
                  <c:v>5.0505000000000027E-4</c:v>
                </c:pt>
                <c:pt idx="755">
                  <c:v>0.19340800000000005</c:v>
                </c:pt>
                <c:pt idx="756">
                  <c:v>1.1076100000000004E-3</c:v>
                </c:pt>
                <c:pt idx="757">
                  <c:v>0.71893000000000018</c:v>
                </c:pt>
                <c:pt idx="758">
                  <c:v>0.70078300000000004</c:v>
                </c:pt>
                <c:pt idx="759">
                  <c:v>2.4783699999999999E-2</c:v>
                </c:pt>
                <c:pt idx="760">
                  <c:v>6.6943299999999997E-2</c:v>
                </c:pt>
                <c:pt idx="761">
                  <c:v>3.2397000000000014E-4</c:v>
                </c:pt>
                <c:pt idx="762">
                  <c:v>0.18062500000000001</c:v>
                </c:pt>
                <c:pt idx="763">
                  <c:v>0.18604000000000007</c:v>
                </c:pt>
                <c:pt idx="764">
                  <c:v>6.8981500000000013E-3</c:v>
                </c:pt>
                <c:pt idx="765">
                  <c:v>8.8033300000000061E-4</c:v>
                </c:pt>
                <c:pt idx="766">
                  <c:v>0.33040000000000025</c:v>
                </c:pt>
                <c:pt idx="767">
                  <c:v>3.4011999999999998</c:v>
                </c:pt>
                <c:pt idx="768">
                  <c:v>5.4996500000000031E-2</c:v>
                </c:pt>
                <c:pt idx="769">
                  <c:v>4.7418000000000032E-4</c:v>
                </c:pt>
                <c:pt idx="770">
                  <c:v>0.50495000000000001</c:v>
                </c:pt>
                <c:pt idx="771">
                  <c:v>1.0986100000000001</c:v>
                </c:pt>
                <c:pt idx="772">
                  <c:v>4.1149499999999978E-2</c:v>
                </c:pt>
                <c:pt idx="773">
                  <c:v>0.12609200000000001</c:v>
                </c:pt>
                <c:pt idx="774">
                  <c:v>1.6949500000000004</c:v>
                </c:pt>
                <c:pt idx="775">
                  <c:v>1.59548</c:v>
                </c:pt>
                <c:pt idx="776">
                  <c:v>0.11141</c:v>
                </c:pt>
                <c:pt idx="777">
                  <c:v>2.4572200000000008E-3</c:v>
                </c:pt>
                <c:pt idx="778">
                  <c:v>9.7799500000000025E-2</c:v>
                </c:pt>
                <c:pt idx="779">
                  <c:v>1.2454799999999995</c:v>
                </c:pt>
                <c:pt idx="780">
                  <c:v>2.8498999999999998E-3</c:v>
                </c:pt>
                <c:pt idx="781">
                  <c:v>0.25138400000000011</c:v>
                </c:pt>
                <c:pt idx="782">
                  <c:v>6.4685900000000018E-2</c:v>
                </c:pt>
                <c:pt idx="783">
                  <c:v>0.15004400000000007</c:v>
                </c:pt>
                <c:pt idx="784">
                  <c:v>4.0984000000000018E-4</c:v>
                </c:pt>
                <c:pt idx="785">
                  <c:v>4.9016000000000044E-4</c:v>
                </c:pt>
                <c:pt idx="786">
                  <c:v>0.93114200000000003</c:v>
                </c:pt>
                <c:pt idx="787">
                  <c:v>0.14516999999999999</c:v>
                </c:pt>
                <c:pt idx="788">
                  <c:v>3.6089200000000016E-2</c:v>
                </c:pt>
                <c:pt idx="789">
                  <c:v>1.3783000000000005E-2</c:v>
                </c:pt>
                <c:pt idx="790">
                  <c:v>0.130074</c:v>
                </c:pt>
                <c:pt idx="791">
                  <c:v>2.4055199999999999E-2</c:v>
                </c:pt>
                <c:pt idx="792">
                  <c:v>1.1090800000000004E-3</c:v>
                </c:pt>
                <c:pt idx="793">
                  <c:v>0.10408600000000003</c:v>
                </c:pt>
                <c:pt idx="794">
                  <c:v>4.7983000000000032E-4</c:v>
                </c:pt>
                <c:pt idx="795">
                  <c:v>3.2397000000000014E-4</c:v>
                </c:pt>
                <c:pt idx="796">
                  <c:v>7.0479100000000003E-2</c:v>
                </c:pt>
                <c:pt idx="797">
                  <c:v>8.6545300000000061E-2</c:v>
                </c:pt>
                <c:pt idx="798">
                  <c:v>3.5951700000000008E-3</c:v>
                </c:pt>
                <c:pt idx="799">
                  <c:v>4.6034199999999997E-2</c:v>
                </c:pt>
                <c:pt idx="800">
                  <c:v>0.32053900000000002</c:v>
                </c:pt>
                <c:pt idx="801">
                  <c:v>5.3000800000000011E-4</c:v>
                </c:pt>
                <c:pt idx="802">
                  <c:v>0.45681800000000011</c:v>
                </c:pt>
                <c:pt idx="803">
                  <c:v>3.2397000000000014E-4</c:v>
                </c:pt>
                <c:pt idx="804">
                  <c:v>5.4720300000000023E-4</c:v>
                </c:pt>
                <c:pt idx="805">
                  <c:v>0.13739100000000001</c:v>
                </c:pt>
                <c:pt idx="806">
                  <c:v>4.0849000000000001E-4</c:v>
                </c:pt>
                <c:pt idx="807">
                  <c:v>2.2754300000000002E-2</c:v>
                </c:pt>
                <c:pt idx="808">
                  <c:v>0.59631499999999971</c:v>
                </c:pt>
                <c:pt idx="809">
                  <c:v>3.2397000000000014E-4</c:v>
                </c:pt>
                <c:pt idx="810">
                  <c:v>7.9383100000000026E-2</c:v>
                </c:pt>
                <c:pt idx="811">
                  <c:v>1.7863100000000003E-2</c:v>
                </c:pt>
                <c:pt idx="812">
                  <c:v>0.56298999999999999</c:v>
                </c:pt>
                <c:pt idx="813">
                  <c:v>0.25159900000000002</c:v>
                </c:pt>
                <c:pt idx="814">
                  <c:v>4.7983000000000032E-4</c:v>
                </c:pt>
                <c:pt idx="815">
                  <c:v>0.79587100000000022</c:v>
                </c:pt>
                <c:pt idx="816">
                  <c:v>0.41513900000000004</c:v>
                </c:pt>
                <c:pt idx="817">
                  <c:v>0.14400800000000005</c:v>
                </c:pt>
                <c:pt idx="818">
                  <c:v>4.0849000000000001E-4</c:v>
                </c:pt>
                <c:pt idx="819">
                  <c:v>0.15212300000000001</c:v>
                </c:pt>
                <c:pt idx="820">
                  <c:v>0.20163</c:v>
                </c:pt>
                <c:pt idx="821">
                  <c:v>5.8380800000000004E-2</c:v>
                </c:pt>
                <c:pt idx="822">
                  <c:v>7.447330000000002E-2</c:v>
                </c:pt>
                <c:pt idx="823">
                  <c:v>1.5163500000000001</c:v>
                </c:pt>
                <c:pt idx="824">
                  <c:v>0.73567400000000038</c:v>
                </c:pt>
                <c:pt idx="825">
                  <c:v>1.3531299999999995</c:v>
                </c:pt>
                <c:pt idx="826">
                  <c:v>1.02063E-2</c:v>
                </c:pt>
                <c:pt idx="827">
                  <c:v>10.4438</c:v>
                </c:pt>
                <c:pt idx="828">
                  <c:v>0.4368100000000002</c:v>
                </c:pt>
                <c:pt idx="829">
                  <c:v>7.2401700000000013E-2</c:v>
                </c:pt>
                <c:pt idx="830">
                  <c:v>0.17015</c:v>
                </c:pt>
                <c:pt idx="831">
                  <c:v>0.46135900000000002</c:v>
                </c:pt>
              </c:numCache>
            </c:numRef>
          </c:xVal>
          <c:yVal>
            <c:numRef>
              <c:f>'hbr-DID-143_282-qPCR-IsoEM-esti'!$C$2:$C$833</c:f>
              <c:numCache>
                <c:formatCode>General</c:formatCode>
                <c:ptCount val="832"/>
                <c:pt idx="0">
                  <c:v>3.3046199999999998E-2</c:v>
                </c:pt>
                <c:pt idx="1">
                  <c:v>0.18545200000000006</c:v>
                </c:pt>
                <c:pt idx="2">
                  <c:v>5.5826000000000015E-2</c:v>
                </c:pt>
                <c:pt idx="3">
                  <c:v>0.25420500000000001</c:v>
                </c:pt>
                <c:pt idx="4">
                  <c:v>1.0489599999999999</c:v>
                </c:pt>
                <c:pt idx="5">
                  <c:v>1.37523</c:v>
                </c:pt>
                <c:pt idx="6">
                  <c:v>0.3536450000000001</c:v>
                </c:pt>
                <c:pt idx="7">
                  <c:v>1.8263700000000008E-2</c:v>
                </c:pt>
                <c:pt idx="8">
                  <c:v>7.7675800000000003E-2</c:v>
                </c:pt>
                <c:pt idx="9">
                  <c:v>7.9187800000000003E-2</c:v>
                </c:pt>
                <c:pt idx="10">
                  <c:v>0.87922199999999995</c:v>
                </c:pt>
                <c:pt idx="11">
                  <c:v>0.24493400000000007</c:v>
                </c:pt>
                <c:pt idx="12">
                  <c:v>0.38294700000000015</c:v>
                </c:pt>
                <c:pt idx="13">
                  <c:v>0.69139799999999996</c:v>
                </c:pt>
                <c:pt idx="14">
                  <c:v>0.28663300000000003</c:v>
                </c:pt>
                <c:pt idx="15">
                  <c:v>0.33159400000000011</c:v>
                </c:pt>
                <c:pt idx="16">
                  <c:v>0</c:v>
                </c:pt>
                <c:pt idx="17">
                  <c:v>1.56775E-2</c:v>
                </c:pt>
                <c:pt idx="18">
                  <c:v>1.4670899999999999E-2</c:v>
                </c:pt>
                <c:pt idx="19">
                  <c:v>6.2932300000000024E-2</c:v>
                </c:pt>
                <c:pt idx="20">
                  <c:v>0.46338200000000013</c:v>
                </c:pt>
                <c:pt idx="21">
                  <c:v>0.6388710000000003</c:v>
                </c:pt>
                <c:pt idx="22">
                  <c:v>0.14725800000000006</c:v>
                </c:pt>
                <c:pt idx="23">
                  <c:v>1.2466999999999995</c:v>
                </c:pt>
                <c:pt idx="24">
                  <c:v>2.9840999999999999E-2</c:v>
                </c:pt>
                <c:pt idx="25">
                  <c:v>0.66988700000000023</c:v>
                </c:pt>
                <c:pt idx="26">
                  <c:v>2.7967399999999998</c:v>
                </c:pt>
                <c:pt idx="27">
                  <c:v>0.46840800000000016</c:v>
                </c:pt>
                <c:pt idx="28">
                  <c:v>0.27902900000000008</c:v>
                </c:pt>
                <c:pt idx="29">
                  <c:v>0.104328</c:v>
                </c:pt>
                <c:pt idx="30">
                  <c:v>0.19286999999999999</c:v>
                </c:pt>
                <c:pt idx="31">
                  <c:v>2.2804800000000014E-2</c:v>
                </c:pt>
                <c:pt idx="32">
                  <c:v>2.7693800000000008</c:v>
                </c:pt>
                <c:pt idx="33">
                  <c:v>0.53754000000000002</c:v>
                </c:pt>
                <c:pt idx="34">
                  <c:v>2.7677200000000013E-2</c:v>
                </c:pt>
                <c:pt idx="35">
                  <c:v>4.9445999999999997E-2</c:v>
                </c:pt>
                <c:pt idx="36">
                  <c:v>0</c:v>
                </c:pt>
                <c:pt idx="37">
                  <c:v>2.0157300000000006E-2</c:v>
                </c:pt>
                <c:pt idx="38">
                  <c:v>0.11284</c:v>
                </c:pt>
                <c:pt idx="39">
                  <c:v>3.1696599999999998E-2</c:v>
                </c:pt>
                <c:pt idx="40">
                  <c:v>0.18399100000000007</c:v>
                </c:pt>
                <c:pt idx="41">
                  <c:v>0.33998700000000026</c:v>
                </c:pt>
                <c:pt idx="42">
                  <c:v>4.0908899999999998E-2</c:v>
                </c:pt>
                <c:pt idx="43">
                  <c:v>0.13691400000000006</c:v>
                </c:pt>
                <c:pt idx="44">
                  <c:v>3.3273100000000014E-2</c:v>
                </c:pt>
                <c:pt idx="45">
                  <c:v>0.26595600000000008</c:v>
                </c:pt>
                <c:pt idx="46">
                  <c:v>0.14713799999999999</c:v>
                </c:pt>
                <c:pt idx="47">
                  <c:v>4.2216400000000029E-2</c:v>
                </c:pt>
                <c:pt idx="48">
                  <c:v>0.16303400000000001</c:v>
                </c:pt>
                <c:pt idx="49">
                  <c:v>0.33379300000000001</c:v>
                </c:pt>
                <c:pt idx="50">
                  <c:v>1.72228</c:v>
                </c:pt>
                <c:pt idx="51">
                  <c:v>1.0968199999999999</c:v>
                </c:pt>
                <c:pt idx="52">
                  <c:v>0.17954400000000006</c:v>
                </c:pt>
                <c:pt idx="53">
                  <c:v>0.34356500000000001</c:v>
                </c:pt>
                <c:pt idx="54">
                  <c:v>0</c:v>
                </c:pt>
                <c:pt idx="55">
                  <c:v>6.8005300000000005E-2</c:v>
                </c:pt>
                <c:pt idx="56">
                  <c:v>4.2507800000000012E-2</c:v>
                </c:pt>
                <c:pt idx="57">
                  <c:v>3.7353299999999999E-2</c:v>
                </c:pt>
                <c:pt idx="58">
                  <c:v>0.28679100000000002</c:v>
                </c:pt>
                <c:pt idx="59">
                  <c:v>0.15203600000000006</c:v>
                </c:pt>
                <c:pt idx="60">
                  <c:v>0.26232700000000014</c:v>
                </c:pt>
                <c:pt idx="61">
                  <c:v>0.10510500000000003</c:v>
                </c:pt>
                <c:pt idx="62">
                  <c:v>7.7753600000000048E-2</c:v>
                </c:pt>
                <c:pt idx="63">
                  <c:v>0.283443</c:v>
                </c:pt>
                <c:pt idx="64">
                  <c:v>0.32233800000000012</c:v>
                </c:pt>
                <c:pt idx="65">
                  <c:v>0.27973900000000002</c:v>
                </c:pt>
                <c:pt idx="66">
                  <c:v>0.151675</c:v>
                </c:pt>
                <c:pt idx="67">
                  <c:v>0.25911600000000001</c:v>
                </c:pt>
                <c:pt idx="68">
                  <c:v>0.45882600000000012</c:v>
                </c:pt>
                <c:pt idx="69">
                  <c:v>0.557168</c:v>
                </c:pt>
                <c:pt idx="70">
                  <c:v>1.28224</c:v>
                </c:pt>
                <c:pt idx="71">
                  <c:v>0.18230199999999999</c:v>
                </c:pt>
                <c:pt idx="72">
                  <c:v>0.17521000000000006</c:v>
                </c:pt>
                <c:pt idx="73">
                  <c:v>5.9583800000000013E-2</c:v>
                </c:pt>
                <c:pt idx="74">
                  <c:v>0.76110999999999995</c:v>
                </c:pt>
                <c:pt idx="75">
                  <c:v>3.5792699999999997E-2</c:v>
                </c:pt>
                <c:pt idx="76">
                  <c:v>0.275036</c:v>
                </c:pt>
                <c:pt idx="77">
                  <c:v>9.7655400000000066E-3</c:v>
                </c:pt>
                <c:pt idx="78">
                  <c:v>0.14898500000000006</c:v>
                </c:pt>
                <c:pt idx="79">
                  <c:v>3.3469499999999985E-2</c:v>
                </c:pt>
                <c:pt idx="80">
                  <c:v>1.8706700000000001</c:v>
                </c:pt>
                <c:pt idx="81">
                  <c:v>0.25992400000000015</c:v>
                </c:pt>
                <c:pt idx="82">
                  <c:v>8.6463000000000009E-3</c:v>
                </c:pt>
                <c:pt idx="83">
                  <c:v>0.23586099999999999</c:v>
                </c:pt>
                <c:pt idx="84">
                  <c:v>1.1370400000000001</c:v>
                </c:pt>
                <c:pt idx="85">
                  <c:v>1.2367599999999999</c:v>
                </c:pt>
                <c:pt idx="86">
                  <c:v>4.8785300000000016E-3</c:v>
                </c:pt>
                <c:pt idx="87">
                  <c:v>2.1083300000000013E-2</c:v>
                </c:pt>
                <c:pt idx="88">
                  <c:v>1.2057399999999996</c:v>
                </c:pt>
                <c:pt idx="89">
                  <c:v>0.38433000000000012</c:v>
                </c:pt>
                <c:pt idx="90">
                  <c:v>1.4331999999999998E-2</c:v>
                </c:pt>
                <c:pt idx="91">
                  <c:v>0.95218599999999998</c:v>
                </c:pt>
                <c:pt idx="92">
                  <c:v>2.8346300000000001E-2</c:v>
                </c:pt>
                <c:pt idx="93">
                  <c:v>0.94884299999999999</c:v>
                </c:pt>
                <c:pt idx="94">
                  <c:v>1.2784599999999999</c:v>
                </c:pt>
                <c:pt idx="95">
                  <c:v>0.14675500000000005</c:v>
                </c:pt>
                <c:pt idx="96">
                  <c:v>3.2384400000000001E-2</c:v>
                </c:pt>
                <c:pt idx="97">
                  <c:v>0.17585100000000001</c:v>
                </c:pt>
                <c:pt idx="98">
                  <c:v>0.58386299999999969</c:v>
                </c:pt>
                <c:pt idx="99">
                  <c:v>9.3890700000000049E-2</c:v>
                </c:pt>
                <c:pt idx="100">
                  <c:v>7.1843000000000004E-2</c:v>
                </c:pt>
                <c:pt idx="101">
                  <c:v>0</c:v>
                </c:pt>
                <c:pt idx="102">
                  <c:v>0.3793060000000002</c:v>
                </c:pt>
                <c:pt idx="103">
                  <c:v>7.3448399999999997E-2</c:v>
                </c:pt>
                <c:pt idx="104">
                  <c:v>7.4737400000000023E-2</c:v>
                </c:pt>
                <c:pt idx="105">
                  <c:v>3.9447599999999999E-2</c:v>
                </c:pt>
                <c:pt idx="106">
                  <c:v>0.43251400000000012</c:v>
                </c:pt>
                <c:pt idx="107">
                  <c:v>5.6019600000000017E-2</c:v>
                </c:pt>
                <c:pt idx="108">
                  <c:v>0.33443300000000015</c:v>
                </c:pt>
                <c:pt idx="109">
                  <c:v>1.5089500000000004E-2</c:v>
                </c:pt>
                <c:pt idx="110">
                  <c:v>0</c:v>
                </c:pt>
                <c:pt idx="111">
                  <c:v>0</c:v>
                </c:pt>
                <c:pt idx="112">
                  <c:v>8.8456400000000046E-2</c:v>
                </c:pt>
                <c:pt idx="113">
                  <c:v>0.26361800000000002</c:v>
                </c:pt>
                <c:pt idx="114">
                  <c:v>8.9330700000000041E-2</c:v>
                </c:pt>
                <c:pt idx="115">
                  <c:v>1.6201300000000001</c:v>
                </c:pt>
                <c:pt idx="116">
                  <c:v>4.525989999999998E-3</c:v>
                </c:pt>
                <c:pt idx="117">
                  <c:v>1.0504100000000001</c:v>
                </c:pt>
                <c:pt idx="118">
                  <c:v>0.39263700000000001</c:v>
                </c:pt>
                <c:pt idx="119">
                  <c:v>8.2309800000000002E-2</c:v>
                </c:pt>
                <c:pt idx="120">
                  <c:v>0.73465899999999995</c:v>
                </c:pt>
                <c:pt idx="121">
                  <c:v>1.00575E-2</c:v>
                </c:pt>
                <c:pt idx="122">
                  <c:v>1.47893E-2</c:v>
                </c:pt>
                <c:pt idx="123">
                  <c:v>0</c:v>
                </c:pt>
                <c:pt idx="124">
                  <c:v>0</c:v>
                </c:pt>
                <c:pt idx="125">
                  <c:v>0.43469400000000002</c:v>
                </c:pt>
                <c:pt idx="126">
                  <c:v>6.8324900000000018E-3</c:v>
                </c:pt>
                <c:pt idx="127">
                  <c:v>2.0237400000000001</c:v>
                </c:pt>
                <c:pt idx="128">
                  <c:v>2.7155100000000008E-2</c:v>
                </c:pt>
                <c:pt idx="129">
                  <c:v>3.4350899999999997E-2</c:v>
                </c:pt>
                <c:pt idx="130">
                  <c:v>0.81416299999999975</c:v>
                </c:pt>
                <c:pt idx="131">
                  <c:v>1.9092600000000001E-2</c:v>
                </c:pt>
                <c:pt idx="132">
                  <c:v>0</c:v>
                </c:pt>
                <c:pt idx="133">
                  <c:v>0</c:v>
                </c:pt>
                <c:pt idx="134">
                  <c:v>1.6771000000000001E-2</c:v>
                </c:pt>
                <c:pt idx="135">
                  <c:v>3.442230000000001E-2</c:v>
                </c:pt>
                <c:pt idx="136">
                  <c:v>2.3408100000000001E-2</c:v>
                </c:pt>
                <c:pt idx="137">
                  <c:v>7.14558E-2</c:v>
                </c:pt>
                <c:pt idx="138">
                  <c:v>0.41117400000000009</c:v>
                </c:pt>
                <c:pt idx="139">
                  <c:v>9.0411699999999998E-2</c:v>
                </c:pt>
                <c:pt idx="140">
                  <c:v>0</c:v>
                </c:pt>
                <c:pt idx="141">
                  <c:v>0.20860999999999999</c:v>
                </c:pt>
                <c:pt idx="142">
                  <c:v>0.12328900000000002</c:v>
                </c:pt>
                <c:pt idx="143">
                  <c:v>2.6793100000000007E-2</c:v>
                </c:pt>
                <c:pt idx="144">
                  <c:v>1.1986800000000004</c:v>
                </c:pt>
                <c:pt idx="145">
                  <c:v>0.16439500000000001</c:v>
                </c:pt>
                <c:pt idx="146">
                  <c:v>0.3926880000000002</c:v>
                </c:pt>
                <c:pt idx="147">
                  <c:v>0.95593899999999998</c:v>
                </c:pt>
                <c:pt idx="148">
                  <c:v>0.83731699999999976</c:v>
                </c:pt>
                <c:pt idx="149">
                  <c:v>3.0170099999999998E-2</c:v>
                </c:pt>
                <c:pt idx="150">
                  <c:v>5.2553800000000012E-2</c:v>
                </c:pt>
                <c:pt idx="151">
                  <c:v>1.6346700000000001</c:v>
                </c:pt>
                <c:pt idx="152">
                  <c:v>0</c:v>
                </c:pt>
                <c:pt idx="153">
                  <c:v>0.23169799999999999</c:v>
                </c:pt>
                <c:pt idx="154">
                  <c:v>1.3846400000000001</c:v>
                </c:pt>
                <c:pt idx="155">
                  <c:v>0.35048700000000022</c:v>
                </c:pt>
                <c:pt idx="156">
                  <c:v>0</c:v>
                </c:pt>
                <c:pt idx="157">
                  <c:v>0</c:v>
                </c:pt>
                <c:pt idx="158">
                  <c:v>9.6674000000000038E-2</c:v>
                </c:pt>
                <c:pt idx="159">
                  <c:v>7.3984800000000003E-2</c:v>
                </c:pt>
                <c:pt idx="160">
                  <c:v>3.9700199999999998E-2</c:v>
                </c:pt>
                <c:pt idx="161">
                  <c:v>0.20563300000000001</c:v>
                </c:pt>
                <c:pt idx="162">
                  <c:v>5.9508300000000014E-2</c:v>
                </c:pt>
                <c:pt idx="163">
                  <c:v>2.2073100000000012E-2</c:v>
                </c:pt>
                <c:pt idx="164">
                  <c:v>5.1886900000000021E-2</c:v>
                </c:pt>
                <c:pt idx="165">
                  <c:v>4.365119999999998E-2</c:v>
                </c:pt>
                <c:pt idx="166">
                  <c:v>0</c:v>
                </c:pt>
                <c:pt idx="167">
                  <c:v>1.1269299999999999E-2</c:v>
                </c:pt>
                <c:pt idx="168">
                  <c:v>9.0220500000000023E-2</c:v>
                </c:pt>
                <c:pt idx="169">
                  <c:v>0.38777800000000012</c:v>
                </c:pt>
                <c:pt idx="170">
                  <c:v>3.0974499999999999E-2</c:v>
                </c:pt>
                <c:pt idx="171">
                  <c:v>6.1694499999999999E-2</c:v>
                </c:pt>
                <c:pt idx="172">
                  <c:v>0.16635</c:v>
                </c:pt>
                <c:pt idx="173">
                  <c:v>0.21885399999999999</c:v>
                </c:pt>
                <c:pt idx="174">
                  <c:v>0.63763800000000026</c:v>
                </c:pt>
                <c:pt idx="175">
                  <c:v>2.8704899999999992E-2</c:v>
                </c:pt>
                <c:pt idx="176">
                  <c:v>0.39165500000000014</c:v>
                </c:pt>
                <c:pt idx="177">
                  <c:v>0.78493400000000002</c:v>
                </c:pt>
                <c:pt idx="178">
                  <c:v>3.0146499999999987</c:v>
                </c:pt>
                <c:pt idx="179">
                  <c:v>6.9781100000000013E-2</c:v>
                </c:pt>
                <c:pt idx="180">
                  <c:v>5.6447600000000014E-2</c:v>
                </c:pt>
                <c:pt idx="181">
                  <c:v>0.57819100000000023</c:v>
                </c:pt>
                <c:pt idx="182">
                  <c:v>0</c:v>
                </c:pt>
                <c:pt idx="183">
                  <c:v>0.40830800000000012</c:v>
                </c:pt>
                <c:pt idx="184">
                  <c:v>6.8279399999999963</c:v>
                </c:pt>
                <c:pt idx="185">
                  <c:v>0.12254600000000003</c:v>
                </c:pt>
                <c:pt idx="186">
                  <c:v>1.0234199999999998</c:v>
                </c:pt>
                <c:pt idx="187">
                  <c:v>3.5535600000000014E-2</c:v>
                </c:pt>
                <c:pt idx="188">
                  <c:v>3.3026199999999999E-2</c:v>
                </c:pt>
                <c:pt idx="189">
                  <c:v>2.65974E-2</c:v>
                </c:pt>
                <c:pt idx="190">
                  <c:v>4.6209699999999986E-2</c:v>
                </c:pt>
                <c:pt idx="191">
                  <c:v>7.8457700000000036E-3</c:v>
                </c:pt>
                <c:pt idx="192">
                  <c:v>0</c:v>
                </c:pt>
                <c:pt idx="193">
                  <c:v>1.7062999999999995</c:v>
                </c:pt>
                <c:pt idx="194">
                  <c:v>0.17084099999999999</c:v>
                </c:pt>
                <c:pt idx="195">
                  <c:v>0</c:v>
                </c:pt>
                <c:pt idx="196">
                  <c:v>0.22774700000000006</c:v>
                </c:pt>
                <c:pt idx="197">
                  <c:v>0.56219500000000022</c:v>
                </c:pt>
                <c:pt idx="198">
                  <c:v>3.5277200000000015E-2</c:v>
                </c:pt>
                <c:pt idx="199">
                  <c:v>0.12179400000000005</c:v>
                </c:pt>
                <c:pt idx="200">
                  <c:v>1.01523E-2</c:v>
                </c:pt>
                <c:pt idx="201">
                  <c:v>0.27637200000000012</c:v>
                </c:pt>
                <c:pt idx="202">
                  <c:v>4.55261E-2</c:v>
                </c:pt>
                <c:pt idx="203">
                  <c:v>2.0315199999999999E-2</c:v>
                </c:pt>
                <c:pt idx="204">
                  <c:v>7.1748599999999999E-3</c:v>
                </c:pt>
                <c:pt idx="205">
                  <c:v>6.3477499999999996</c:v>
                </c:pt>
                <c:pt idx="206">
                  <c:v>7.4689099999999994E-2</c:v>
                </c:pt>
                <c:pt idx="207">
                  <c:v>1.01888</c:v>
                </c:pt>
                <c:pt idx="208">
                  <c:v>0</c:v>
                </c:pt>
                <c:pt idx="209">
                  <c:v>0.29513100000000003</c:v>
                </c:pt>
                <c:pt idx="210">
                  <c:v>0.116802</c:v>
                </c:pt>
                <c:pt idx="211">
                  <c:v>0.50889399999999996</c:v>
                </c:pt>
                <c:pt idx="212">
                  <c:v>0.14660200000000001</c:v>
                </c:pt>
                <c:pt idx="213">
                  <c:v>0.42410100000000001</c:v>
                </c:pt>
                <c:pt idx="214">
                  <c:v>0.36506700000000014</c:v>
                </c:pt>
                <c:pt idx="215">
                  <c:v>1.0933099999999999E-2</c:v>
                </c:pt>
                <c:pt idx="216">
                  <c:v>0.14038200000000001</c:v>
                </c:pt>
                <c:pt idx="217">
                  <c:v>7.5183700000000034E-3</c:v>
                </c:pt>
                <c:pt idx="218">
                  <c:v>0.28964400000000001</c:v>
                </c:pt>
                <c:pt idx="219">
                  <c:v>3.3807600000000014E-2</c:v>
                </c:pt>
                <c:pt idx="220">
                  <c:v>0</c:v>
                </c:pt>
                <c:pt idx="221">
                  <c:v>0.28144400000000008</c:v>
                </c:pt>
                <c:pt idx="222">
                  <c:v>1.3485100000000005E-2</c:v>
                </c:pt>
                <c:pt idx="223">
                  <c:v>0.69865500000000025</c:v>
                </c:pt>
                <c:pt idx="224">
                  <c:v>3.7285499999999999E-2</c:v>
                </c:pt>
                <c:pt idx="225">
                  <c:v>3.9032600000000001E-2</c:v>
                </c:pt>
                <c:pt idx="226">
                  <c:v>0.20279700000000006</c:v>
                </c:pt>
                <c:pt idx="227">
                  <c:v>2.9483299999999999</c:v>
                </c:pt>
                <c:pt idx="228">
                  <c:v>0.17632999999999999</c:v>
                </c:pt>
                <c:pt idx="229">
                  <c:v>0</c:v>
                </c:pt>
                <c:pt idx="230">
                  <c:v>3.7806299999999999</c:v>
                </c:pt>
                <c:pt idx="231">
                  <c:v>0.16772799999999999</c:v>
                </c:pt>
                <c:pt idx="232">
                  <c:v>0.28232600000000013</c:v>
                </c:pt>
                <c:pt idx="233">
                  <c:v>0.23484800000000006</c:v>
                </c:pt>
                <c:pt idx="234">
                  <c:v>0.77856999999999998</c:v>
                </c:pt>
                <c:pt idx="235">
                  <c:v>0.42017300000000002</c:v>
                </c:pt>
                <c:pt idx="236">
                  <c:v>0.252334</c:v>
                </c:pt>
                <c:pt idx="237">
                  <c:v>0</c:v>
                </c:pt>
                <c:pt idx="238">
                  <c:v>0.14566399999999999</c:v>
                </c:pt>
                <c:pt idx="239">
                  <c:v>0</c:v>
                </c:pt>
                <c:pt idx="240">
                  <c:v>3.0240500000000007E-2</c:v>
                </c:pt>
                <c:pt idx="241">
                  <c:v>0</c:v>
                </c:pt>
                <c:pt idx="242">
                  <c:v>9.2044600000000028E-3</c:v>
                </c:pt>
                <c:pt idx="243">
                  <c:v>6.7490600000000026E-2</c:v>
                </c:pt>
                <c:pt idx="244">
                  <c:v>0.40568900000000002</c:v>
                </c:pt>
                <c:pt idx="245">
                  <c:v>0.55094699999999996</c:v>
                </c:pt>
                <c:pt idx="246">
                  <c:v>0</c:v>
                </c:pt>
                <c:pt idx="247">
                  <c:v>0.88277799999999973</c:v>
                </c:pt>
                <c:pt idx="248">
                  <c:v>7.5837000000000029E-2</c:v>
                </c:pt>
                <c:pt idx="249">
                  <c:v>7.3017300000000019E-3</c:v>
                </c:pt>
                <c:pt idx="250">
                  <c:v>0.18045700000000006</c:v>
                </c:pt>
                <c:pt idx="251">
                  <c:v>8.7595100000000068E-3</c:v>
                </c:pt>
                <c:pt idx="252">
                  <c:v>6.9106000000000029E-2</c:v>
                </c:pt>
                <c:pt idx="253">
                  <c:v>3.2698900000000017E-2</c:v>
                </c:pt>
                <c:pt idx="254">
                  <c:v>4.6453899999999985E-2</c:v>
                </c:pt>
                <c:pt idx="255">
                  <c:v>0.43242500000000011</c:v>
                </c:pt>
                <c:pt idx="256">
                  <c:v>0.21594300000000011</c:v>
                </c:pt>
                <c:pt idx="257">
                  <c:v>0.13211300000000001</c:v>
                </c:pt>
                <c:pt idx="258">
                  <c:v>0.32377700000000015</c:v>
                </c:pt>
                <c:pt idx="259">
                  <c:v>7.0774199999999995E-2</c:v>
                </c:pt>
                <c:pt idx="260">
                  <c:v>0.12159499999999999</c:v>
                </c:pt>
                <c:pt idx="261">
                  <c:v>0.39032700000000026</c:v>
                </c:pt>
                <c:pt idx="262">
                  <c:v>0</c:v>
                </c:pt>
                <c:pt idx="263">
                  <c:v>5.0291400000000014E-2</c:v>
                </c:pt>
                <c:pt idx="264">
                  <c:v>0</c:v>
                </c:pt>
                <c:pt idx="265">
                  <c:v>0.42602900000000021</c:v>
                </c:pt>
                <c:pt idx="266">
                  <c:v>0.43611200000000011</c:v>
                </c:pt>
                <c:pt idx="267">
                  <c:v>0.87267500000000031</c:v>
                </c:pt>
                <c:pt idx="268">
                  <c:v>7.6770700000000011E-2</c:v>
                </c:pt>
                <c:pt idx="269">
                  <c:v>7.7035400000000035E-3</c:v>
                </c:pt>
                <c:pt idx="270">
                  <c:v>0.21056100000000005</c:v>
                </c:pt>
                <c:pt idx="271">
                  <c:v>0</c:v>
                </c:pt>
                <c:pt idx="272">
                  <c:v>1.5977000000000002E-2</c:v>
                </c:pt>
                <c:pt idx="273">
                  <c:v>0.44737100000000002</c:v>
                </c:pt>
                <c:pt idx="274">
                  <c:v>0.12842999999999999</c:v>
                </c:pt>
                <c:pt idx="275">
                  <c:v>1.0618099999999995</c:v>
                </c:pt>
                <c:pt idx="276">
                  <c:v>1.9115900000000002E-2</c:v>
                </c:pt>
                <c:pt idx="277">
                  <c:v>0.418769</c:v>
                </c:pt>
                <c:pt idx="278">
                  <c:v>0.24837000000000001</c:v>
                </c:pt>
                <c:pt idx="279">
                  <c:v>0.56655500000000003</c:v>
                </c:pt>
                <c:pt idx="280">
                  <c:v>0.10697000000000002</c:v>
                </c:pt>
                <c:pt idx="281">
                  <c:v>0.12479200000000006</c:v>
                </c:pt>
                <c:pt idx="282">
                  <c:v>3.5603000000000017E-2</c:v>
                </c:pt>
                <c:pt idx="283">
                  <c:v>8.5969200000000023E-2</c:v>
                </c:pt>
                <c:pt idx="284">
                  <c:v>0</c:v>
                </c:pt>
                <c:pt idx="285">
                  <c:v>7.4611200000000025E-3</c:v>
                </c:pt>
                <c:pt idx="286">
                  <c:v>2.3104499999999993E-2</c:v>
                </c:pt>
                <c:pt idx="287">
                  <c:v>0</c:v>
                </c:pt>
                <c:pt idx="288">
                  <c:v>8.1370300000000007E-2</c:v>
                </c:pt>
                <c:pt idx="289">
                  <c:v>7.5075500000000003E-2</c:v>
                </c:pt>
                <c:pt idx="290">
                  <c:v>0.14197100000000001</c:v>
                </c:pt>
                <c:pt idx="291">
                  <c:v>0.14827299999999999</c:v>
                </c:pt>
                <c:pt idx="292">
                  <c:v>0.76978600000000019</c:v>
                </c:pt>
                <c:pt idx="293">
                  <c:v>0.28404600000000002</c:v>
                </c:pt>
                <c:pt idx="294">
                  <c:v>0.38050700000000015</c:v>
                </c:pt>
                <c:pt idx="295">
                  <c:v>0.82406100000000004</c:v>
                </c:pt>
                <c:pt idx="296">
                  <c:v>0.358153</c:v>
                </c:pt>
                <c:pt idx="297">
                  <c:v>8.7387100000000009E-2</c:v>
                </c:pt>
                <c:pt idx="298">
                  <c:v>0</c:v>
                </c:pt>
                <c:pt idx="299">
                  <c:v>3.7984400000000001E-2</c:v>
                </c:pt>
                <c:pt idx="300">
                  <c:v>7.0542400000000024E-3</c:v>
                </c:pt>
                <c:pt idx="301">
                  <c:v>1.4413899999999999E-2</c:v>
                </c:pt>
                <c:pt idx="302">
                  <c:v>0.852522</c:v>
                </c:pt>
                <c:pt idx="303">
                  <c:v>6.8486600000000022E-2</c:v>
                </c:pt>
                <c:pt idx="304">
                  <c:v>8.6930100000000024E-2</c:v>
                </c:pt>
                <c:pt idx="305">
                  <c:v>0.191111</c:v>
                </c:pt>
                <c:pt idx="306">
                  <c:v>6.2404500000000016E-2</c:v>
                </c:pt>
                <c:pt idx="307">
                  <c:v>6.5312700000000039E-3</c:v>
                </c:pt>
                <c:pt idx="308">
                  <c:v>0</c:v>
                </c:pt>
                <c:pt idx="309">
                  <c:v>5.8916100000000013E-2</c:v>
                </c:pt>
                <c:pt idx="310">
                  <c:v>0</c:v>
                </c:pt>
                <c:pt idx="311">
                  <c:v>6.4632000000000023E-2</c:v>
                </c:pt>
                <c:pt idx="312">
                  <c:v>0.273592</c:v>
                </c:pt>
                <c:pt idx="313">
                  <c:v>1.9879700000000007E-2</c:v>
                </c:pt>
                <c:pt idx="314">
                  <c:v>0</c:v>
                </c:pt>
                <c:pt idx="315">
                  <c:v>9.6940700000000005E-2</c:v>
                </c:pt>
                <c:pt idx="316">
                  <c:v>6.2234899999999999E-3</c:v>
                </c:pt>
                <c:pt idx="317">
                  <c:v>6.3592800000000019E-2</c:v>
                </c:pt>
                <c:pt idx="318">
                  <c:v>0.70735599999999998</c:v>
                </c:pt>
                <c:pt idx="319">
                  <c:v>0.47558000000000011</c:v>
                </c:pt>
                <c:pt idx="320">
                  <c:v>0.6620750000000003</c:v>
                </c:pt>
                <c:pt idx="321">
                  <c:v>0.18045600000000006</c:v>
                </c:pt>
                <c:pt idx="322">
                  <c:v>1.5606999999999999E-2</c:v>
                </c:pt>
                <c:pt idx="323">
                  <c:v>7.0203100000000004E-2</c:v>
                </c:pt>
                <c:pt idx="324">
                  <c:v>0.42577300000000001</c:v>
                </c:pt>
                <c:pt idx="325">
                  <c:v>8.9261200000000041E-2</c:v>
                </c:pt>
                <c:pt idx="326">
                  <c:v>0</c:v>
                </c:pt>
                <c:pt idx="327">
                  <c:v>0</c:v>
                </c:pt>
                <c:pt idx="328">
                  <c:v>1.8062500000000006E-2</c:v>
                </c:pt>
                <c:pt idx="329">
                  <c:v>0.33053800000000011</c:v>
                </c:pt>
                <c:pt idx="330">
                  <c:v>5.8159299999999997E-2</c:v>
                </c:pt>
                <c:pt idx="331">
                  <c:v>0.24697300000000005</c:v>
                </c:pt>
                <c:pt idx="332">
                  <c:v>5.8598900000000016E-2</c:v>
                </c:pt>
                <c:pt idx="333">
                  <c:v>0.91590400000000005</c:v>
                </c:pt>
                <c:pt idx="334">
                  <c:v>5.8623500000000014E-3</c:v>
                </c:pt>
                <c:pt idx="335">
                  <c:v>0</c:v>
                </c:pt>
                <c:pt idx="336">
                  <c:v>2.4116399999999993E-2</c:v>
                </c:pt>
                <c:pt idx="337">
                  <c:v>3.2227999999999999</c:v>
                </c:pt>
                <c:pt idx="338">
                  <c:v>6.9968700000000023E-2</c:v>
                </c:pt>
                <c:pt idx="339">
                  <c:v>0.12266199999999999</c:v>
                </c:pt>
                <c:pt idx="340">
                  <c:v>3.2514599999999998E-2</c:v>
                </c:pt>
                <c:pt idx="341">
                  <c:v>1.97536</c:v>
                </c:pt>
                <c:pt idx="342">
                  <c:v>5.6495600000000023E-3</c:v>
                </c:pt>
                <c:pt idx="343">
                  <c:v>0.46030700000000002</c:v>
                </c:pt>
                <c:pt idx="344">
                  <c:v>1.1303000000000004E-2</c:v>
                </c:pt>
                <c:pt idx="345">
                  <c:v>0</c:v>
                </c:pt>
                <c:pt idx="346">
                  <c:v>4.0950500000000001E-2</c:v>
                </c:pt>
                <c:pt idx="347">
                  <c:v>0.22764499999999999</c:v>
                </c:pt>
                <c:pt idx="348">
                  <c:v>0.61259900000000023</c:v>
                </c:pt>
                <c:pt idx="349">
                  <c:v>0.54820000000000002</c:v>
                </c:pt>
                <c:pt idx="350">
                  <c:v>1.0670499999999999E-2</c:v>
                </c:pt>
                <c:pt idx="351">
                  <c:v>0</c:v>
                </c:pt>
                <c:pt idx="352">
                  <c:v>0.40572900000000001</c:v>
                </c:pt>
                <c:pt idx="353">
                  <c:v>0.10557800000000002</c:v>
                </c:pt>
                <c:pt idx="354">
                  <c:v>6.74598E-2</c:v>
                </c:pt>
                <c:pt idx="355">
                  <c:v>6.1261799999999998E-2</c:v>
                </c:pt>
                <c:pt idx="356">
                  <c:v>0.608568</c:v>
                </c:pt>
                <c:pt idx="357">
                  <c:v>3.2408600000000017E-2</c:v>
                </c:pt>
                <c:pt idx="358">
                  <c:v>0</c:v>
                </c:pt>
                <c:pt idx="359">
                  <c:v>0.12302900000000003</c:v>
                </c:pt>
                <c:pt idx="360">
                  <c:v>0.23702100000000001</c:v>
                </c:pt>
                <c:pt idx="361">
                  <c:v>0.32009400000000016</c:v>
                </c:pt>
                <c:pt idx="362">
                  <c:v>2.1073200000000018E-2</c:v>
                </c:pt>
                <c:pt idx="363">
                  <c:v>0.11806400000000003</c:v>
                </c:pt>
                <c:pt idx="364">
                  <c:v>0.21581500000000006</c:v>
                </c:pt>
                <c:pt idx="365">
                  <c:v>0.13792800000000005</c:v>
                </c:pt>
                <c:pt idx="366">
                  <c:v>0</c:v>
                </c:pt>
                <c:pt idx="367">
                  <c:v>0</c:v>
                </c:pt>
                <c:pt idx="368">
                  <c:v>9.5471200000000006E-2</c:v>
                </c:pt>
                <c:pt idx="369">
                  <c:v>8.0614000000000047E-2</c:v>
                </c:pt>
                <c:pt idx="370">
                  <c:v>1.0163599999999999</c:v>
                </c:pt>
                <c:pt idx="371">
                  <c:v>0.14933299999999999</c:v>
                </c:pt>
                <c:pt idx="372">
                  <c:v>9.3330400000000049E-2</c:v>
                </c:pt>
                <c:pt idx="373">
                  <c:v>3.43832</c:v>
                </c:pt>
                <c:pt idx="374">
                  <c:v>0</c:v>
                </c:pt>
                <c:pt idx="375">
                  <c:v>1.6584300000000003E-2</c:v>
                </c:pt>
                <c:pt idx="376">
                  <c:v>2.035089999999999</c:v>
                </c:pt>
                <c:pt idx="377">
                  <c:v>0.68719300000000005</c:v>
                </c:pt>
                <c:pt idx="378">
                  <c:v>3.6761000000000002E-2</c:v>
                </c:pt>
                <c:pt idx="379">
                  <c:v>0.12142500000000005</c:v>
                </c:pt>
                <c:pt idx="380">
                  <c:v>9.1952500000000006E-2</c:v>
                </c:pt>
                <c:pt idx="381">
                  <c:v>0.30642500000000011</c:v>
                </c:pt>
                <c:pt idx="382">
                  <c:v>0</c:v>
                </c:pt>
                <c:pt idx="383">
                  <c:v>0.29427400000000009</c:v>
                </c:pt>
                <c:pt idx="384">
                  <c:v>8.5919200000000015E-2</c:v>
                </c:pt>
                <c:pt idx="385">
                  <c:v>0</c:v>
                </c:pt>
                <c:pt idx="386">
                  <c:v>0</c:v>
                </c:pt>
                <c:pt idx="387">
                  <c:v>0.15231100000000006</c:v>
                </c:pt>
                <c:pt idx="388">
                  <c:v>0.36427800000000016</c:v>
                </c:pt>
                <c:pt idx="389">
                  <c:v>8.9248400000000006E-2</c:v>
                </c:pt>
                <c:pt idx="390">
                  <c:v>0</c:v>
                </c:pt>
                <c:pt idx="391">
                  <c:v>21.704000000000001</c:v>
                </c:pt>
                <c:pt idx="392">
                  <c:v>0.10509599999999999</c:v>
                </c:pt>
                <c:pt idx="393">
                  <c:v>0.66426099999999999</c:v>
                </c:pt>
                <c:pt idx="394">
                  <c:v>0</c:v>
                </c:pt>
                <c:pt idx="395">
                  <c:v>0.82994800000000024</c:v>
                </c:pt>
                <c:pt idx="396">
                  <c:v>0.59259699999999971</c:v>
                </c:pt>
                <c:pt idx="397">
                  <c:v>9.6408400000000047E-3</c:v>
                </c:pt>
                <c:pt idx="398">
                  <c:v>0.13943000000000005</c:v>
                </c:pt>
                <c:pt idx="399">
                  <c:v>4.7959500000000002E-2</c:v>
                </c:pt>
                <c:pt idx="400">
                  <c:v>1.1967100000000005E-2</c:v>
                </c:pt>
                <c:pt idx="401">
                  <c:v>0.48168100000000008</c:v>
                </c:pt>
                <c:pt idx="402">
                  <c:v>3.5815699999999999E-2</c:v>
                </c:pt>
                <c:pt idx="403">
                  <c:v>6.3315600000000027E-2</c:v>
                </c:pt>
                <c:pt idx="404">
                  <c:v>3.7956399999999997</c:v>
                </c:pt>
                <c:pt idx="405">
                  <c:v>5.0673099999999999E-2</c:v>
                </c:pt>
                <c:pt idx="406">
                  <c:v>0</c:v>
                </c:pt>
                <c:pt idx="407">
                  <c:v>4.7960500000000017E-2</c:v>
                </c:pt>
                <c:pt idx="408">
                  <c:v>1.4111299999999997E-2</c:v>
                </c:pt>
                <c:pt idx="409">
                  <c:v>0.28053600000000001</c:v>
                </c:pt>
                <c:pt idx="410">
                  <c:v>8.6448299999999992E-2</c:v>
                </c:pt>
                <c:pt idx="411">
                  <c:v>0</c:v>
                </c:pt>
                <c:pt idx="412">
                  <c:v>1.5059100000000001E-2</c:v>
                </c:pt>
                <c:pt idx="413">
                  <c:v>1.3027599999999999</c:v>
                </c:pt>
                <c:pt idx="414">
                  <c:v>0.12261600000000003</c:v>
                </c:pt>
                <c:pt idx="415">
                  <c:v>0</c:v>
                </c:pt>
                <c:pt idx="416">
                  <c:v>0.20685200000000001</c:v>
                </c:pt>
                <c:pt idx="417">
                  <c:v>0.14653500000000005</c:v>
                </c:pt>
                <c:pt idx="418">
                  <c:v>5.0103300000000003E-3</c:v>
                </c:pt>
                <c:pt idx="419">
                  <c:v>0</c:v>
                </c:pt>
                <c:pt idx="420">
                  <c:v>4.2541499999999996E-2</c:v>
                </c:pt>
                <c:pt idx="421">
                  <c:v>6.9676600000000033E-2</c:v>
                </c:pt>
                <c:pt idx="422">
                  <c:v>0.15511700000000006</c:v>
                </c:pt>
                <c:pt idx="423">
                  <c:v>1.4093899999999995</c:v>
                </c:pt>
                <c:pt idx="424">
                  <c:v>9.3304800000000049E-2</c:v>
                </c:pt>
                <c:pt idx="425">
                  <c:v>3.297060000000001E-3</c:v>
                </c:pt>
                <c:pt idx="426">
                  <c:v>1.4236799999999997E-2</c:v>
                </c:pt>
                <c:pt idx="427">
                  <c:v>9.3081000000000025E-2</c:v>
                </c:pt>
                <c:pt idx="428">
                  <c:v>0.21907299999999999</c:v>
                </c:pt>
                <c:pt idx="429">
                  <c:v>5.7956300000000016E-2</c:v>
                </c:pt>
                <c:pt idx="430">
                  <c:v>1.8981300000000007E-2</c:v>
                </c:pt>
                <c:pt idx="431">
                  <c:v>0</c:v>
                </c:pt>
                <c:pt idx="432">
                  <c:v>3.9107299999999998E-2</c:v>
                </c:pt>
                <c:pt idx="433">
                  <c:v>0</c:v>
                </c:pt>
                <c:pt idx="434">
                  <c:v>0.22558</c:v>
                </c:pt>
                <c:pt idx="435">
                  <c:v>0.3827330000000001</c:v>
                </c:pt>
                <c:pt idx="436">
                  <c:v>0.26414100000000001</c:v>
                </c:pt>
                <c:pt idx="437">
                  <c:v>1.9504100000000007E-2</c:v>
                </c:pt>
                <c:pt idx="438">
                  <c:v>0.29325800000000002</c:v>
                </c:pt>
                <c:pt idx="439">
                  <c:v>3.6313800000000014E-2</c:v>
                </c:pt>
                <c:pt idx="440">
                  <c:v>0.38976200000000011</c:v>
                </c:pt>
                <c:pt idx="441">
                  <c:v>0.42811200000000016</c:v>
                </c:pt>
                <c:pt idx="442">
                  <c:v>6.55501E-2</c:v>
                </c:pt>
                <c:pt idx="443">
                  <c:v>8.23242E-2</c:v>
                </c:pt>
                <c:pt idx="444">
                  <c:v>8.8532700000000068E-3</c:v>
                </c:pt>
                <c:pt idx="445">
                  <c:v>8.4606500000000043E-2</c:v>
                </c:pt>
                <c:pt idx="446">
                  <c:v>0.14429000000000006</c:v>
                </c:pt>
                <c:pt idx="447">
                  <c:v>4.9041899999999986E-2</c:v>
                </c:pt>
                <c:pt idx="448">
                  <c:v>3.5235699999999999</c:v>
                </c:pt>
                <c:pt idx="449">
                  <c:v>0</c:v>
                </c:pt>
                <c:pt idx="450">
                  <c:v>0.51269699999999996</c:v>
                </c:pt>
                <c:pt idx="451">
                  <c:v>0.26352000000000009</c:v>
                </c:pt>
                <c:pt idx="452">
                  <c:v>0.27405800000000002</c:v>
                </c:pt>
                <c:pt idx="453">
                  <c:v>0</c:v>
                </c:pt>
                <c:pt idx="454">
                  <c:v>0</c:v>
                </c:pt>
                <c:pt idx="455">
                  <c:v>0.77154900000000026</c:v>
                </c:pt>
                <c:pt idx="456">
                  <c:v>2.6495200000000014E-2</c:v>
                </c:pt>
                <c:pt idx="457">
                  <c:v>7.6389200000000022E-3</c:v>
                </c:pt>
                <c:pt idx="458">
                  <c:v>0.21240600000000007</c:v>
                </c:pt>
                <c:pt idx="459">
                  <c:v>0.78634400000000004</c:v>
                </c:pt>
                <c:pt idx="460">
                  <c:v>0.13429099999999999</c:v>
                </c:pt>
                <c:pt idx="461">
                  <c:v>0.25220600000000004</c:v>
                </c:pt>
                <c:pt idx="462">
                  <c:v>1.3117999999999998E-2</c:v>
                </c:pt>
                <c:pt idx="463">
                  <c:v>0</c:v>
                </c:pt>
                <c:pt idx="464">
                  <c:v>0</c:v>
                </c:pt>
                <c:pt idx="465">
                  <c:v>2.0415500000000007E-2</c:v>
                </c:pt>
                <c:pt idx="466">
                  <c:v>4.1031099999999987E-2</c:v>
                </c:pt>
                <c:pt idx="467">
                  <c:v>5.6667400000000014E-2</c:v>
                </c:pt>
                <c:pt idx="468">
                  <c:v>5.7355300000000017E-3</c:v>
                </c:pt>
                <c:pt idx="469">
                  <c:v>0</c:v>
                </c:pt>
                <c:pt idx="470">
                  <c:v>0.105519</c:v>
                </c:pt>
                <c:pt idx="471">
                  <c:v>9.0126700000000039E-3</c:v>
                </c:pt>
                <c:pt idx="472">
                  <c:v>4.0904900000000001E-2</c:v>
                </c:pt>
                <c:pt idx="473">
                  <c:v>7.5214799999999998E-2</c:v>
                </c:pt>
                <c:pt idx="474">
                  <c:v>4.7585299999999997E-2</c:v>
                </c:pt>
                <c:pt idx="475">
                  <c:v>3.1148900000000007E-2</c:v>
                </c:pt>
                <c:pt idx="476">
                  <c:v>1.4555199999999995</c:v>
                </c:pt>
                <c:pt idx="477">
                  <c:v>0.17858199999999999</c:v>
                </c:pt>
                <c:pt idx="478">
                  <c:v>5.2751100000000002E-2</c:v>
                </c:pt>
                <c:pt idx="479">
                  <c:v>6.451570000000002E-3</c:v>
                </c:pt>
                <c:pt idx="480">
                  <c:v>6.6108799999999995E-2</c:v>
                </c:pt>
                <c:pt idx="481">
                  <c:v>2.2921500000000001E-2</c:v>
                </c:pt>
                <c:pt idx="482">
                  <c:v>5.7688500000000016E-3</c:v>
                </c:pt>
                <c:pt idx="483">
                  <c:v>9.9914300000000039E-2</c:v>
                </c:pt>
                <c:pt idx="484">
                  <c:v>0.10528000000000003</c:v>
                </c:pt>
                <c:pt idx="485">
                  <c:v>0.29192000000000012</c:v>
                </c:pt>
                <c:pt idx="486">
                  <c:v>0</c:v>
                </c:pt>
                <c:pt idx="487">
                  <c:v>0</c:v>
                </c:pt>
                <c:pt idx="488">
                  <c:v>5.3679299999999982E-3</c:v>
                </c:pt>
                <c:pt idx="489">
                  <c:v>4.3444499999999997E-2</c:v>
                </c:pt>
                <c:pt idx="490">
                  <c:v>0.24958700000000006</c:v>
                </c:pt>
                <c:pt idx="491">
                  <c:v>0.24507100000000001</c:v>
                </c:pt>
                <c:pt idx="492">
                  <c:v>2.6979700000000006E-2</c:v>
                </c:pt>
                <c:pt idx="493">
                  <c:v>0</c:v>
                </c:pt>
                <c:pt idx="494">
                  <c:v>4.1994200000000002E-2</c:v>
                </c:pt>
                <c:pt idx="495">
                  <c:v>5.4914500000000019E-2</c:v>
                </c:pt>
                <c:pt idx="496">
                  <c:v>5.2368100000000015E-2</c:v>
                </c:pt>
                <c:pt idx="497">
                  <c:v>0.21848800000000007</c:v>
                </c:pt>
                <c:pt idx="498">
                  <c:v>2.0267400000000001E-2</c:v>
                </c:pt>
                <c:pt idx="499">
                  <c:v>3.4896100000000011E-3</c:v>
                </c:pt>
                <c:pt idx="500">
                  <c:v>2.5304500000000001E-2</c:v>
                </c:pt>
                <c:pt idx="501">
                  <c:v>3.2906600000000001E-2</c:v>
                </c:pt>
                <c:pt idx="502">
                  <c:v>1.7904500000000001</c:v>
                </c:pt>
                <c:pt idx="503">
                  <c:v>9.403610000000005E-3</c:v>
                </c:pt>
                <c:pt idx="504">
                  <c:v>0</c:v>
                </c:pt>
                <c:pt idx="505">
                  <c:v>0.29994500000000002</c:v>
                </c:pt>
                <c:pt idx="506">
                  <c:v>0.17819900000000005</c:v>
                </c:pt>
                <c:pt idx="507">
                  <c:v>0.21213099999999999</c:v>
                </c:pt>
                <c:pt idx="508">
                  <c:v>0.35335300000000008</c:v>
                </c:pt>
                <c:pt idx="509">
                  <c:v>3.9723599999999998E-2</c:v>
                </c:pt>
                <c:pt idx="510">
                  <c:v>5.3116500000000018E-2</c:v>
                </c:pt>
                <c:pt idx="511">
                  <c:v>0</c:v>
                </c:pt>
                <c:pt idx="512">
                  <c:v>5.8181299999999998E-2</c:v>
                </c:pt>
                <c:pt idx="513">
                  <c:v>0.190051</c:v>
                </c:pt>
                <c:pt idx="514">
                  <c:v>0.405615</c:v>
                </c:pt>
                <c:pt idx="515">
                  <c:v>1.1902400000000004</c:v>
                </c:pt>
                <c:pt idx="516">
                  <c:v>6.7388500000000004E-2</c:v>
                </c:pt>
                <c:pt idx="517">
                  <c:v>0.23957300000000001</c:v>
                </c:pt>
                <c:pt idx="518">
                  <c:v>4.0141099999999978</c:v>
                </c:pt>
                <c:pt idx="519">
                  <c:v>1.58785E-2</c:v>
                </c:pt>
                <c:pt idx="520">
                  <c:v>3.9494700000000001E-2</c:v>
                </c:pt>
                <c:pt idx="521">
                  <c:v>0.11571500000000003</c:v>
                </c:pt>
                <c:pt idx="522">
                  <c:v>0.15772500000000006</c:v>
                </c:pt>
                <c:pt idx="523">
                  <c:v>0</c:v>
                </c:pt>
                <c:pt idx="524">
                  <c:v>2.0054700000000002E-2</c:v>
                </c:pt>
                <c:pt idx="525">
                  <c:v>8.5731600000000005E-2</c:v>
                </c:pt>
                <c:pt idx="526">
                  <c:v>0</c:v>
                </c:pt>
                <c:pt idx="527">
                  <c:v>2.4218E-3</c:v>
                </c:pt>
                <c:pt idx="528">
                  <c:v>9.9895600000000043E-2</c:v>
                </c:pt>
                <c:pt idx="529">
                  <c:v>0.6769860000000002</c:v>
                </c:pt>
                <c:pt idx="530">
                  <c:v>0</c:v>
                </c:pt>
                <c:pt idx="531">
                  <c:v>3.8700499999999985E-2</c:v>
                </c:pt>
                <c:pt idx="532">
                  <c:v>0</c:v>
                </c:pt>
                <c:pt idx="533">
                  <c:v>0.77304300000000026</c:v>
                </c:pt>
                <c:pt idx="534">
                  <c:v>9.4531900000000044E-2</c:v>
                </c:pt>
                <c:pt idx="535">
                  <c:v>2.8715399999999991</c:v>
                </c:pt>
                <c:pt idx="536">
                  <c:v>1.0759199999999998E-2</c:v>
                </c:pt>
                <c:pt idx="537">
                  <c:v>0.53081800000000001</c:v>
                </c:pt>
                <c:pt idx="538">
                  <c:v>1.8298399999999999E-2</c:v>
                </c:pt>
                <c:pt idx="539">
                  <c:v>0.56515700000000002</c:v>
                </c:pt>
                <c:pt idx="540">
                  <c:v>0.20313800000000001</c:v>
                </c:pt>
                <c:pt idx="541">
                  <c:v>9.1598200000000005E-2</c:v>
                </c:pt>
                <c:pt idx="542">
                  <c:v>0.27628600000000009</c:v>
                </c:pt>
                <c:pt idx="543">
                  <c:v>0.54088700000000001</c:v>
                </c:pt>
                <c:pt idx="544">
                  <c:v>0.28697000000000011</c:v>
                </c:pt>
                <c:pt idx="545">
                  <c:v>0.13906399999999999</c:v>
                </c:pt>
                <c:pt idx="546">
                  <c:v>0</c:v>
                </c:pt>
                <c:pt idx="547">
                  <c:v>0.101885</c:v>
                </c:pt>
                <c:pt idx="548">
                  <c:v>0.42985100000000015</c:v>
                </c:pt>
                <c:pt idx="549">
                  <c:v>0.16316900000000001</c:v>
                </c:pt>
                <c:pt idx="550">
                  <c:v>5.8914500000000021E-3</c:v>
                </c:pt>
                <c:pt idx="551">
                  <c:v>8.6711500000000011E-2</c:v>
                </c:pt>
                <c:pt idx="552">
                  <c:v>0</c:v>
                </c:pt>
                <c:pt idx="553">
                  <c:v>0.112541</c:v>
                </c:pt>
                <c:pt idx="554">
                  <c:v>5.1192500000000016E-2</c:v>
                </c:pt>
                <c:pt idx="555">
                  <c:v>0.13936999999999999</c:v>
                </c:pt>
                <c:pt idx="556">
                  <c:v>1.1912400000000004E-2</c:v>
                </c:pt>
                <c:pt idx="557">
                  <c:v>0.17463600000000001</c:v>
                </c:pt>
                <c:pt idx="558">
                  <c:v>3.9520399999999997E-2</c:v>
                </c:pt>
                <c:pt idx="559">
                  <c:v>3.7332799999999999E-2</c:v>
                </c:pt>
                <c:pt idx="560">
                  <c:v>0.47952100000000014</c:v>
                </c:pt>
                <c:pt idx="561">
                  <c:v>8.6148500000000003E-2</c:v>
                </c:pt>
                <c:pt idx="562">
                  <c:v>4.3828400000000003E-2</c:v>
                </c:pt>
                <c:pt idx="563">
                  <c:v>7.0401900000000003E-2</c:v>
                </c:pt>
                <c:pt idx="564">
                  <c:v>0.49435600000000013</c:v>
                </c:pt>
                <c:pt idx="565">
                  <c:v>0.11329599999999999</c:v>
                </c:pt>
                <c:pt idx="566">
                  <c:v>0.113619</c:v>
                </c:pt>
                <c:pt idx="567">
                  <c:v>0.19764499999999999</c:v>
                </c:pt>
                <c:pt idx="568">
                  <c:v>4.2685699999999995</c:v>
                </c:pt>
                <c:pt idx="569">
                  <c:v>1.3918000000000003E-2</c:v>
                </c:pt>
                <c:pt idx="570">
                  <c:v>7.91018E-2</c:v>
                </c:pt>
                <c:pt idx="571">
                  <c:v>2.7790499999999999E-3</c:v>
                </c:pt>
                <c:pt idx="572">
                  <c:v>0.10617799999999998</c:v>
                </c:pt>
                <c:pt idx="573">
                  <c:v>9.5642300000000034E-3</c:v>
                </c:pt>
                <c:pt idx="574">
                  <c:v>9.3144300000000033</c:v>
                </c:pt>
                <c:pt idx="575">
                  <c:v>0</c:v>
                </c:pt>
                <c:pt idx="576">
                  <c:v>0</c:v>
                </c:pt>
                <c:pt idx="577">
                  <c:v>0.14718999999999999</c:v>
                </c:pt>
                <c:pt idx="578">
                  <c:v>0.66811100000000023</c:v>
                </c:pt>
                <c:pt idx="579">
                  <c:v>4.9612600000000028E-2</c:v>
                </c:pt>
                <c:pt idx="580">
                  <c:v>0.16405900000000001</c:v>
                </c:pt>
                <c:pt idx="581">
                  <c:v>4.7530400000000021E-2</c:v>
                </c:pt>
                <c:pt idx="582">
                  <c:v>0</c:v>
                </c:pt>
                <c:pt idx="583">
                  <c:v>0.222135</c:v>
                </c:pt>
                <c:pt idx="584">
                  <c:v>0.17651300000000006</c:v>
                </c:pt>
                <c:pt idx="585">
                  <c:v>0.77568300000000023</c:v>
                </c:pt>
                <c:pt idx="586">
                  <c:v>0.19916999999999999</c:v>
                </c:pt>
                <c:pt idx="587">
                  <c:v>0.18082300000000001</c:v>
                </c:pt>
                <c:pt idx="588">
                  <c:v>0.14452699999999999</c:v>
                </c:pt>
                <c:pt idx="589">
                  <c:v>0.16399700000000006</c:v>
                </c:pt>
                <c:pt idx="590">
                  <c:v>9.985490000000008E-2</c:v>
                </c:pt>
                <c:pt idx="591">
                  <c:v>0</c:v>
                </c:pt>
                <c:pt idx="592">
                  <c:v>0.26264800000000005</c:v>
                </c:pt>
                <c:pt idx="593">
                  <c:v>0.20842100000000005</c:v>
                </c:pt>
                <c:pt idx="594">
                  <c:v>0.22414500000000001</c:v>
                </c:pt>
                <c:pt idx="595">
                  <c:v>0.15354800000000007</c:v>
                </c:pt>
                <c:pt idx="596">
                  <c:v>0.12717099999999995</c:v>
                </c:pt>
                <c:pt idx="597">
                  <c:v>1.8571100000000007E-2</c:v>
                </c:pt>
                <c:pt idx="598">
                  <c:v>5.5346400000000011E-2</c:v>
                </c:pt>
                <c:pt idx="599">
                  <c:v>0.16676500000000005</c:v>
                </c:pt>
                <c:pt idx="600">
                  <c:v>3.2824300000000007E-3</c:v>
                </c:pt>
                <c:pt idx="601">
                  <c:v>0.35134400000000016</c:v>
                </c:pt>
                <c:pt idx="602">
                  <c:v>0.23989500000000005</c:v>
                </c:pt>
                <c:pt idx="603">
                  <c:v>0.4512250000000001</c:v>
                </c:pt>
                <c:pt idx="604">
                  <c:v>0</c:v>
                </c:pt>
                <c:pt idx="605">
                  <c:v>0.48798000000000014</c:v>
                </c:pt>
                <c:pt idx="606">
                  <c:v>0.37337600000000026</c:v>
                </c:pt>
                <c:pt idx="607">
                  <c:v>0.28153400000000001</c:v>
                </c:pt>
                <c:pt idx="608">
                  <c:v>0.3533860000000002</c:v>
                </c:pt>
                <c:pt idx="609">
                  <c:v>0.60587299999999999</c:v>
                </c:pt>
                <c:pt idx="610">
                  <c:v>1.3067200000000001E-2</c:v>
                </c:pt>
                <c:pt idx="611">
                  <c:v>1.4547599999999999E-2</c:v>
                </c:pt>
                <c:pt idx="612">
                  <c:v>0.37915000000000015</c:v>
                </c:pt>
                <c:pt idx="613">
                  <c:v>0.40533800000000009</c:v>
                </c:pt>
                <c:pt idx="614">
                  <c:v>0.236174</c:v>
                </c:pt>
                <c:pt idx="615">
                  <c:v>0</c:v>
                </c:pt>
                <c:pt idx="616">
                  <c:v>6.0302300000000027E-3</c:v>
                </c:pt>
                <c:pt idx="617">
                  <c:v>8.2653200000000048E-3</c:v>
                </c:pt>
                <c:pt idx="618">
                  <c:v>0.52669699999999997</c:v>
                </c:pt>
                <c:pt idx="619">
                  <c:v>2.8714899999999995E-2</c:v>
                </c:pt>
                <c:pt idx="620">
                  <c:v>0.47757000000000016</c:v>
                </c:pt>
                <c:pt idx="621">
                  <c:v>0.25820800000000005</c:v>
                </c:pt>
                <c:pt idx="622">
                  <c:v>0</c:v>
                </c:pt>
                <c:pt idx="623">
                  <c:v>1.7876E-2</c:v>
                </c:pt>
                <c:pt idx="624">
                  <c:v>0.18359900000000007</c:v>
                </c:pt>
                <c:pt idx="625">
                  <c:v>0.15049200000000004</c:v>
                </c:pt>
                <c:pt idx="626">
                  <c:v>0.457756</c:v>
                </c:pt>
                <c:pt idx="627">
                  <c:v>0.524756</c:v>
                </c:pt>
                <c:pt idx="628">
                  <c:v>0.52661899999999973</c:v>
                </c:pt>
                <c:pt idx="629">
                  <c:v>0</c:v>
                </c:pt>
                <c:pt idx="630">
                  <c:v>7.3279699999999989E-2</c:v>
                </c:pt>
                <c:pt idx="631">
                  <c:v>0</c:v>
                </c:pt>
                <c:pt idx="632">
                  <c:v>7.7044500000000002E-2</c:v>
                </c:pt>
                <c:pt idx="633">
                  <c:v>6.9320199999999998E-2</c:v>
                </c:pt>
                <c:pt idx="634">
                  <c:v>4.4459000000000012E-2</c:v>
                </c:pt>
                <c:pt idx="635">
                  <c:v>0.69784200000000018</c:v>
                </c:pt>
                <c:pt idx="636">
                  <c:v>0.19089</c:v>
                </c:pt>
                <c:pt idx="637">
                  <c:v>0</c:v>
                </c:pt>
                <c:pt idx="638">
                  <c:v>0.75598699999999996</c:v>
                </c:pt>
                <c:pt idx="639">
                  <c:v>0.298433</c:v>
                </c:pt>
                <c:pt idx="640">
                  <c:v>2.5372300000000007E-2</c:v>
                </c:pt>
                <c:pt idx="641">
                  <c:v>0.11431899999999996</c:v>
                </c:pt>
                <c:pt idx="642">
                  <c:v>0.13341200000000006</c:v>
                </c:pt>
                <c:pt idx="643">
                  <c:v>5.7346800000000003E-2</c:v>
                </c:pt>
                <c:pt idx="644">
                  <c:v>1.0956799999999999E-2</c:v>
                </c:pt>
                <c:pt idx="645">
                  <c:v>0.33593300000000015</c:v>
                </c:pt>
                <c:pt idx="646">
                  <c:v>0.50743499999999975</c:v>
                </c:pt>
                <c:pt idx="647">
                  <c:v>0</c:v>
                </c:pt>
                <c:pt idx="648">
                  <c:v>3.4144399999999998E-2</c:v>
                </c:pt>
                <c:pt idx="649">
                  <c:v>1.19923</c:v>
                </c:pt>
                <c:pt idx="650">
                  <c:v>2.867960000000001E-2</c:v>
                </c:pt>
                <c:pt idx="651">
                  <c:v>0.26985300000000001</c:v>
                </c:pt>
                <c:pt idx="652">
                  <c:v>0.25973599999999997</c:v>
                </c:pt>
                <c:pt idx="653">
                  <c:v>0.86843899999999996</c:v>
                </c:pt>
                <c:pt idx="654">
                  <c:v>6.28417E-2</c:v>
                </c:pt>
                <c:pt idx="655">
                  <c:v>6.8074099999999999E-3</c:v>
                </c:pt>
                <c:pt idx="656">
                  <c:v>1.2244700000000001E-2</c:v>
                </c:pt>
                <c:pt idx="657">
                  <c:v>0.2693370000000001</c:v>
                </c:pt>
                <c:pt idx="658">
                  <c:v>0.254944</c:v>
                </c:pt>
                <c:pt idx="659">
                  <c:v>0.50109700000000001</c:v>
                </c:pt>
                <c:pt idx="660">
                  <c:v>0.13125000000000001</c:v>
                </c:pt>
                <c:pt idx="661">
                  <c:v>3.0759399999999999E-2</c:v>
                </c:pt>
                <c:pt idx="662">
                  <c:v>9.9157700000000029E-2</c:v>
                </c:pt>
                <c:pt idx="663">
                  <c:v>1.0185599999999999</c:v>
                </c:pt>
                <c:pt idx="664">
                  <c:v>0</c:v>
                </c:pt>
                <c:pt idx="665">
                  <c:v>1.56151</c:v>
                </c:pt>
                <c:pt idx="666">
                  <c:v>1.53306E-2</c:v>
                </c:pt>
                <c:pt idx="667">
                  <c:v>0.17465</c:v>
                </c:pt>
                <c:pt idx="668">
                  <c:v>1.0775500000000004E-2</c:v>
                </c:pt>
                <c:pt idx="669">
                  <c:v>6.5835400000000002E-2</c:v>
                </c:pt>
                <c:pt idx="670">
                  <c:v>0.28409400000000001</c:v>
                </c:pt>
                <c:pt idx="671">
                  <c:v>0.15018899999999999</c:v>
                </c:pt>
                <c:pt idx="672">
                  <c:v>0.35681300000000021</c:v>
                </c:pt>
                <c:pt idx="673">
                  <c:v>6.5386000000000027E-2</c:v>
                </c:pt>
                <c:pt idx="674">
                  <c:v>3.3786299999999998E-2</c:v>
                </c:pt>
                <c:pt idx="675">
                  <c:v>0</c:v>
                </c:pt>
                <c:pt idx="676">
                  <c:v>0.10077600000000003</c:v>
                </c:pt>
                <c:pt idx="677">
                  <c:v>0.3808600000000002</c:v>
                </c:pt>
                <c:pt idx="678">
                  <c:v>0.71740199999999998</c:v>
                </c:pt>
                <c:pt idx="679">
                  <c:v>3.1679700000000012E-2</c:v>
                </c:pt>
                <c:pt idx="680">
                  <c:v>0</c:v>
                </c:pt>
                <c:pt idx="681">
                  <c:v>4.4469000000000015E-2</c:v>
                </c:pt>
                <c:pt idx="682">
                  <c:v>0</c:v>
                </c:pt>
                <c:pt idx="683">
                  <c:v>0.257218</c:v>
                </c:pt>
                <c:pt idx="684">
                  <c:v>0.56963000000000019</c:v>
                </c:pt>
                <c:pt idx="685">
                  <c:v>1.1412199999999999</c:v>
                </c:pt>
                <c:pt idx="686">
                  <c:v>2.0734300000000008E-2</c:v>
                </c:pt>
                <c:pt idx="687">
                  <c:v>0.11373900000000002</c:v>
                </c:pt>
                <c:pt idx="688">
                  <c:v>8.1195100000000006E-2</c:v>
                </c:pt>
                <c:pt idx="689">
                  <c:v>8.816190000000005E-3</c:v>
                </c:pt>
                <c:pt idx="690">
                  <c:v>0</c:v>
                </c:pt>
                <c:pt idx="691">
                  <c:v>0.81707200000000002</c:v>
                </c:pt>
                <c:pt idx="692">
                  <c:v>2.0558799999999992E-2</c:v>
                </c:pt>
                <c:pt idx="693">
                  <c:v>7.5486200000000024E-3</c:v>
                </c:pt>
                <c:pt idx="694">
                  <c:v>8.7829800000000027E-2</c:v>
                </c:pt>
                <c:pt idx="695">
                  <c:v>6.7922700000000022E-3</c:v>
                </c:pt>
                <c:pt idx="696">
                  <c:v>0.20720600000000006</c:v>
                </c:pt>
                <c:pt idx="697">
                  <c:v>0.80297799999999997</c:v>
                </c:pt>
                <c:pt idx="698">
                  <c:v>6.3169400000000001E-2</c:v>
                </c:pt>
                <c:pt idx="699">
                  <c:v>9.5286300000000032E-3</c:v>
                </c:pt>
                <c:pt idx="700">
                  <c:v>0</c:v>
                </c:pt>
                <c:pt idx="701">
                  <c:v>5.5493600000000018E-2</c:v>
                </c:pt>
                <c:pt idx="702">
                  <c:v>3.1244000000000008E-2</c:v>
                </c:pt>
                <c:pt idx="703">
                  <c:v>0.11293</c:v>
                </c:pt>
                <c:pt idx="704">
                  <c:v>4.9824600000000011E-2</c:v>
                </c:pt>
                <c:pt idx="705">
                  <c:v>0</c:v>
                </c:pt>
                <c:pt idx="706">
                  <c:v>0.58557699999999968</c:v>
                </c:pt>
                <c:pt idx="707">
                  <c:v>0.31761000000000011</c:v>
                </c:pt>
                <c:pt idx="708">
                  <c:v>1.2925300000000001E-2</c:v>
                </c:pt>
                <c:pt idx="709">
                  <c:v>1.1158E-2</c:v>
                </c:pt>
                <c:pt idx="710">
                  <c:v>0</c:v>
                </c:pt>
                <c:pt idx="711">
                  <c:v>0.14979400000000007</c:v>
                </c:pt>
                <c:pt idx="712">
                  <c:v>0.120311</c:v>
                </c:pt>
                <c:pt idx="713">
                  <c:v>6.1094600000000023E-3</c:v>
                </c:pt>
                <c:pt idx="714">
                  <c:v>0.74075400000000025</c:v>
                </c:pt>
                <c:pt idx="715">
                  <c:v>0.858317</c:v>
                </c:pt>
                <c:pt idx="716">
                  <c:v>1.1770299999999999E-2</c:v>
                </c:pt>
                <c:pt idx="717">
                  <c:v>4.8958299999999996E-2</c:v>
                </c:pt>
                <c:pt idx="718">
                  <c:v>0.16442200000000001</c:v>
                </c:pt>
                <c:pt idx="719">
                  <c:v>9.0848100000000001E-2</c:v>
                </c:pt>
                <c:pt idx="720">
                  <c:v>0</c:v>
                </c:pt>
                <c:pt idx="721">
                  <c:v>0.42720400000000008</c:v>
                </c:pt>
                <c:pt idx="722">
                  <c:v>6.9389999999999993E-2</c:v>
                </c:pt>
                <c:pt idx="723">
                  <c:v>0.26897500000000002</c:v>
                </c:pt>
                <c:pt idx="724">
                  <c:v>2.1980900000000008E-2</c:v>
                </c:pt>
                <c:pt idx="725">
                  <c:v>2.5883200000000006E-2</c:v>
                </c:pt>
                <c:pt idx="726">
                  <c:v>5.6795500000000013E-2</c:v>
                </c:pt>
                <c:pt idx="727">
                  <c:v>3.6560200000000001E-2</c:v>
                </c:pt>
                <c:pt idx="728">
                  <c:v>2.7258600000000001E-2</c:v>
                </c:pt>
                <c:pt idx="729">
                  <c:v>0.4664910000000001</c:v>
                </c:pt>
                <c:pt idx="730">
                  <c:v>0.33478100000000011</c:v>
                </c:pt>
                <c:pt idx="731">
                  <c:v>4.1702700000000016E-2</c:v>
                </c:pt>
                <c:pt idx="732">
                  <c:v>0.12636900000000001</c:v>
                </c:pt>
                <c:pt idx="733">
                  <c:v>0</c:v>
                </c:pt>
                <c:pt idx="734">
                  <c:v>0.68391999999999997</c:v>
                </c:pt>
                <c:pt idx="735">
                  <c:v>1.8769299999999999E-2</c:v>
                </c:pt>
                <c:pt idx="736">
                  <c:v>9.1004300000000038E-2</c:v>
                </c:pt>
                <c:pt idx="737">
                  <c:v>6.1225499999999995E-2</c:v>
                </c:pt>
                <c:pt idx="738">
                  <c:v>0.49612300000000015</c:v>
                </c:pt>
                <c:pt idx="739">
                  <c:v>0.33524100000000001</c:v>
                </c:pt>
                <c:pt idx="740">
                  <c:v>3.30516E-2</c:v>
                </c:pt>
                <c:pt idx="741">
                  <c:v>0</c:v>
                </c:pt>
                <c:pt idx="742">
                  <c:v>0.32482900000000026</c:v>
                </c:pt>
                <c:pt idx="743">
                  <c:v>0.38483200000000012</c:v>
                </c:pt>
                <c:pt idx="744">
                  <c:v>3.353190000000001E-2</c:v>
                </c:pt>
                <c:pt idx="745">
                  <c:v>6.6121600000000003E-2</c:v>
                </c:pt>
                <c:pt idx="746">
                  <c:v>0</c:v>
                </c:pt>
                <c:pt idx="747">
                  <c:v>6.8634799999999999E-3</c:v>
                </c:pt>
                <c:pt idx="748">
                  <c:v>0</c:v>
                </c:pt>
                <c:pt idx="749">
                  <c:v>4.416690000000003E-2</c:v>
                </c:pt>
                <c:pt idx="750">
                  <c:v>0.46323700000000001</c:v>
                </c:pt>
                <c:pt idx="751">
                  <c:v>1.2890999999999995</c:v>
                </c:pt>
                <c:pt idx="752">
                  <c:v>1.5529900000000001E-2</c:v>
                </c:pt>
                <c:pt idx="753">
                  <c:v>0</c:v>
                </c:pt>
                <c:pt idx="754">
                  <c:v>0</c:v>
                </c:pt>
                <c:pt idx="755">
                  <c:v>2.90826E-2</c:v>
                </c:pt>
                <c:pt idx="756">
                  <c:v>1.1443699999999999E-2</c:v>
                </c:pt>
                <c:pt idx="757">
                  <c:v>7.0138400000000004E-2</c:v>
                </c:pt>
                <c:pt idx="758">
                  <c:v>0.31165600000000016</c:v>
                </c:pt>
                <c:pt idx="759">
                  <c:v>2.1935100000000009E-2</c:v>
                </c:pt>
                <c:pt idx="760">
                  <c:v>5.9729000000000004E-2</c:v>
                </c:pt>
                <c:pt idx="761">
                  <c:v>0</c:v>
                </c:pt>
                <c:pt idx="762">
                  <c:v>0.16611899999999999</c:v>
                </c:pt>
                <c:pt idx="763">
                  <c:v>0.83944200000000002</c:v>
                </c:pt>
                <c:pt idx="764">
                  <c:v>9.5877500000000004E-2</c:v>
                </c:pt>
                <c:pt idx="765">
                  <c:v>0</c:v>
                </c:pt>
                <c:pt idx="766">
                  <c:v>0.25935600000000009</c:v>
                </c:pt>
                <c:pt idx="767">
                  <c:v>0.770316</c:v>
                </c:pt>
                <c:pt idx="768">
                  <c:v>0.36760300000000001</c:v>
                </c:pt>
                <c:pt idx="769">
                  <c:v>1.6415800000000001E-2</c:v>
                </c:pt>
                <c:pt idx="770">
                  <c:v>1.02844</c:v>
                </c:pt>
                <c:pt idx="771">
                  <c:v>1.4073699999999996</c:v>
                </c:pt>
                <c:pt idx="772">
                  <c:v>0.54991000000000001</c:v>
                </c:pt>
                <c:pt idx="773">
                  <c:v>3.9868399999999998E-2</c:v>
                </c:pt>
                <c:pt idx="774">
                  <c:v>0.22608700000000001</c:v>
                </c:pt>
                <c:pt idx="775">
                  <c:v>1.0161899999999999</c:v>
                </c:pt>
                <c:pt idx="776">
                  <c:v>0.12495199999999998</c:v>
                </c:pt>
                <c:pt idx="777">
                  <c:v>6.3267400000000001E-2</c:v>
                </c:pt>
                <c:pt idx="778">
                  <c:v>2.581170000000001E-2</c:v>
                </c:pt>
                <c:pt idx="779">
                  <c:v>1.6392899999999999</c:v>
                </c:pt>
                <c:pt idx="780">
                  <c:v>0</c:v>
                </c:pt>
                <c:pt idx="781">
                  <c:v>0.37260300000000002</c:v>
                </c:pt>
                <c:pt idx="782">
                  <c:v>4.09688E-2</c:v>
                </c:pt>
                <c:pt idx="783">
                  <c:v>5.2179499999999997E-2</c:v>
                </c:pt>
                <c:pt idx="784">
                  <c:v>0</c:v>
                </c:pt>
                <c:pt idx="785">
                  <c:v>4.8839900000000004E-3</c:v>
                </c:pt>
                <c:pt idx="786">
                  <c:v>0.67811299999999997</c:v>
                </c:pt>
                <c:pt idx="787">
                  <c:v>0.64640200000000003</c:v>
                </c:pt>
                <c:pt idx="788">
                  <c:v>9.2406500000000003E-2</c:v>
                </c:pt>
                <c:pt idx="789">
                  <c:v>7.6057E-2</c:v>
                </c:pt>
                <c:pt idx="790">
                  <c:v>0.11175400000000002</c:v>
                </c:pt>
                <c:pt idx="791">
                  <c:v>9.5724200000000051E-2</c:v>
                </c:pt>
                <c:pt idx="792">
                  <c:v>0</c:v>
                </c:pt>
                <c:pt idx="793">
                  <c:v>5.124869999999998E-2</c:v>
                </c:pt>
                <c:pt idx="794">
                  <c:v>0</c:v>
                </c:pt>
                <c:pt idx="795">
                  <c:v>2.0090199999999999E-2</c:v>
                </c:pt>
                <c:pt idx="796">
                  <c:v>7.0060900000000021E-3</c:v>
                </c:pt>
                <c:pt idx="797">
                  <c:v>9.499810000000003E-2</c:v>
                </c:pt>
                <c:pt idx="798">
                  <c:v>5.68018E-2</c:v>
                </c:pt>
                <c:pt idx="799">
                  <c:v>1.5562299999999999E-2</c:v>
                </c:pt>
                <c:pt idx="800">
                  <c:v>0.12695000000000001</c:v>
                </c:pt>
                <c:pt idx="801">
                  <c:v>2.7421100000000014E-2</c:v>
                </c:pt>
                <c:pt idx="802">
                  <c:v>0.46226500000000004</c:v>
                </c:pt>
                <c:pt idx="803">
                  <c:v>5.6392100000000021E-2</c:v>
                </c:pt>
                <c:pt idx="804">
                  <c:v>0</c:v>
                </c:pt>
                <c:pt idx="805">
                  <c:v>4.1478599999999984E-2</c:v>
                </c:pt>
                <c:pt idx="806">
                  <c:v>1.8834200000000002E-2</c:v>
                </c:pt>
                <c:pt idx="807">
                  <c:v>2.4479200000000013E-2</c:v>
                </c:pt>
                <c:pt idx="808">
                  <c:v>4.7170299999999985</c:v>
                </c:pt>
                <c:pt idx="809">
                  <c:v>0</c:v>
                </c:pt>
                <c:pt idx="810">
                  <c:v>8.1258300000000047E-2</c:v>
                </c:pt>
                <c:pt idx="811">
                  <c:v>0</c:v>
                </c:pt>
                <c:pt idx="812">
                  <c:v>0.115814</c:v>
                </c:pt>
                <c:pt idx="813">
                  <c:v>0.14674400000000007</c:v>
                </c:pt>
                <c:pt idx="814">
                  <c:v>0</c:v>
                </c:pt>
                <c:pt idx="815">
                  <c:v>0.81544399999999972</c:v>
                </c:pt>
                <c:pt idx="816">
                  <c:v>0.66524300000000025</c:v>
                </c:pt>
                <c:pt idx="817">
                  <c:v>0.17722700000000005</c:v>
                </c:pt>
                <c:pt idx="818">
                  <c:v>0</c:v>
                </c:pt>
                <c:pt idx="819">
                  <c:v>0.16047900000000001</c:v>
                </c:pt>
                <c:pt idx="820">
                  <c:v>7.1378399999999995E-2</c:v>
                </c:pt>
                <c:pt idx="821">
                  <c:v>1.4296599999999998E-2</c:v>
                </c:pt>
                <c:pt idx="822">
                  <c:v>0.10740000000000002</c:v>
                </c:pt>
                <c:pt idx="823">
                  <c:v>1.17242</c:v>
                </c:pt>
                <c:pt idx="824">
                  <c:v>0.88409700000000002</c:v>
                </c:pt>
                <c:pt idx="825">
                  <c:v>0.19848399999999999</c:v>
                </c:pt>
                <c:pt idx="826">
                  <c:v>5.2655799999999996E-2</c:v>
                </c:pt>
                <c:pt idx="827">
                  <c:v>2.5381300000000002</c:v>
                </c:pt>
                <c:pt idx="828">
                  <c:v>0.2624470000000001</c:v>
                </c:pt>
                <c:pt idx="829">
                  <c:v>0.112954</c:v>
                </c:pt>
                <c:pt idx="830">
                  <c:v>2.0078100000000002E-2</c:v>
                </c:pt>
                <c:pt idx="831">
                  <c:v>0</c:v>
                </c:pt>
              </c:numCache>
            </c:numRef>
          </c:yVal>
        </c:ser>
        <c:axId val="80448512"/>
        <c:axId val="80802944"/>
      </c:scatterChart>
      <c:valAx>
        <c:axId val="80448512"/>
        <c:scaling>
          <c:logBase val="10"/>
          <c:orientation val="minMax"/>
          <c:min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qPCR</a:t>
                </a:r>
                <a:r>
                  <a:rPr lang="en-US" baseline="0"/>
                  <a:t> Estimates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80802944"/>
        <c:crosses val="autoZero"/>
        <c:crossBetween val="midCat"/>
      </c:valAx>
      <c:valAx>
        <c:axId val="80802944"/>
        <c:scaling>
          <c:logBase val="10"/>
          <c:orientation val="minMax"/>
          <c:min val="1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IsoEM Estimates</a:t>
                </a:r>
              </a:p>
            </c:rich>
          </c:tx>
          <c:layout/>
        </c:title>
        <c:numFmt formatCode="General" sourceLinked="1"/>
        <c:tickLblPos val="nextTo"/>
        <c:crossAx val="80448512"/>
        <c:crosses val="autoZero"/>
        <c:crossBetween val="midCat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'hbr-DID-143_282-qPCR-cuff-estim'!$C$1</c:f>
              <c:strCache>
                <c:ptCount val="1"/>
                <c:pt idx="0">
                  <c:v>Cufflinks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trendlineLbl>
              <c:layout/>
              <c:numFmt formatCode="General" sourceLinked="0"/>
            </c:trendlineLbl>
          </c:trendline>
          <c:xVal>
            <c:numRef>
              <c:f>'hbr-DID-143_282-qPCR-cuff-estim'!$B$2:$B$833</c:f>
              <c:numCache>
                <c:formatCode>General</c:formatCode>
                <c:ptCount val="832"/>
                <c:pt idx="0">
                  <c:v>3.1040600000000008E-2</c:v>
                </c:pt>
                <c:pt idx="1">
                  <c:v>7.1765700000000002E-2</c:v>
                </c:pt>
                <c:pt idx="2">
                  <c:v>0.21821200000000007</c:v>
                </c:pt>
                <c:pt idx="3">
                  <c:v>0.44741900000000001</c:v>
                </c:pt>
                <c:pt idx="4">
                  <c:v>0.22232499999999997</c:v>
                </c:pt>
                <c:pt idx="5">
                  <c:v>0.91339099999999973</c:v>
                </c:pt>
                <c:pt idx="6">
                  <c:v>1.10141</c:v>
                </c:pt>
                <c:pt idx="7">
                  <c:v>9.1121500000000038E-4</c:v>
                </c:pt>
                <c:pt idx="8">
                  <c:v>8.0194000000000043E-2</c:v>
                </c:pt>
                <c:pt idx="9">
                  <c:v>0.10379800000000003</c:v>
                </c:pt>
                <c:pt idx="10">
                  <c:v>0.17981400000000006</c:v>
                </c:pt>
                <c:pt idx="11">
                  <c:v>0.63786900000000024</c:v>
                </c:pt>
                <c:pt idx="12">
                  <c:v>1.08294</c:v>
                </c:pt>
                <c:pt idx="13">
                  <c:v>0.139379</c:v>
                </c:pt>
                <c:pt idx="14">
                  <c:v>0.65232299999999999</c:v>
                </c:pt>
                <c:pt idx="15">
                  <c:v>0.293132</c:v>
                </c:pt>
                <c:pt idx="16">
                  <c:v>4.926370000000002E-3</c:v>
                </c:pt>
                <c:pt idx="17">
                  <c:v>3.2397000000000014E-4</c:v>
                </c:pt>
                <c:pt idx="18">
                  <c:v>8.0482299999999998E-4</c:v>
                </c:pt>
                <c:pt idx="19">
                  <c:v>4.8363000000000025E-4</c:v>
                </c:pt>
                <c:pt idx="20">
                  <c:v>0.24072600000000005</c:v>
                </c:pt>
                <c:pt idx="21">
                  <c:v>0.64675900000000031</c:v>
                </c:pt>
                <c:pt idx="22">
                  <c:v>0.21181700000000006</c:v>
                </c:pt>
                <c:pt idx="23">
                  <c:v>1.6646300000000001</c:v>
                </c:pt>
                <c:pt idx="24">
                  <c:v>1.8133099999999999E-2</c:v>
                </c:pt>
                <c:pt idx="25">
                  <c:v>1.1599199999999998</c:v>
                </c:pt>
                <c:pt idx="26">
                  <c:v>0.97688299999999972</c:v>
                </c:pt>
                <c:pt idx="27">
                  <c:v>1.8038899999999998</c:v>
                </c:pt>
                <c:pt idx="28">
                  <c:v>0.38170700000000002</c:v>
                </c:pt>
                <c:pt idx="29">
                  <c:v>2.6525899999999998E-3</c:v>
                </c:pt>
                <c:pt idx="30">
                  <c:v>0.474999</c:v>
                </c:pt>
                <c:pt idx="31">
                  <c:v>0.38335200000000025</c:v>
                </c:pt>
                <c:pt idx="32">
                  <c:v>18.173200000000001</c:v>
                </c:pt>
                <c:pt idx="33">
                  <c:v>0.37543900000000002</c:v>
                </c:pt>
                <c:pt idx="34">
                  <c:v>2.9324699999999985E-2</c:v>
                </c:pt>
                <c:pt idx="35">
                  <c:v>0.35802700000000015</c:v>
                </c:pt>
                <c:pt idx="36">
                  <c:v>4.8363000000000025E-4</c:v>
                </c:pt>
                <c:pt idx="37">
                  <c:v>2.6926100000000001E-2</c:v>
                </c:pt>
                <c:pt idx="38">
                  <c:v>0.271845</c:v>
                </c:pt>
                <c:pt idx="39">
                  <c:v>7.8044299999999997E-2</c:v>
                </c:pt>
                <c:pt idx="40">
                  <c:v>0.19070400000000001</c:v>
                </c:pt>
                <c:pt idx="41">
                  <c:v>1.0515999999999996</c:v>
                </c:pt>
                <c:pt idx="42">
                  <c:v>5.3236000000000017E-4</c:v>
                </c:pt>
                <c:pt idx="43">
                  <c:v>1.2742300000000003E-2</c:v>
                </c:pt>
                <c:pt idx="44">
                  <c:v>7.0187200000000017E-3</c:v>
                </c:pt>
                <c:pt idx="45">
                  <c:v>0.44018000000000002</c:v>
                </c:pt>
                <c:pt idx="46">
                  <c:v>6.9436200000000031E-2</c:v>
                </c:pt>
                <c:pt idx="47">
                  <c:v>1.9301200000000001E-2</c:v>
                </c:pt>
                <c:pt idx="48">
                  <c:v>6.4537100000000014E-2</c:v>
                </c:pt>
                <c:pt idx="49">
                  <c:v>0.82872400000000024</c:v>
                </c:pt>
                <c:pt idx="50">
                  <c:v>2.3521799999999993</c:v>
                </c:pt>
                <c:pt idx="51">
                  <c:v>0.86587400000000025</c:v>
                </c:pt>
                <c:pt idx="52">
                  <c:v>0.21315400000000001</c:v>
                </c:pt>
                <c:pt idx="53">
                  <c:v>0.55103599999999997</c:v>
                </c:pt>
                <c:pt idx="54">
                  <c:v>4.7983000000000032E-4</c:v>
                </c:pt>
                <c:pt idx="55">
                  <c:v>0.13576900000000006</c:v>
                </c:pt>
                <c:pt idx="56">
                  <c:v>0.12728500000000001</c:v>
                </c:pt>
                <c:pt idx="57">
                  <c:v>7.899160000000004E-3</c:v>
                </c:pt>
                <c:pt idx="58">
                  <c:v>0.53194699999999973</c:v>
                </c:pt>
                <c:pt idx="59">
                  <c:v>0.43671000000000015</c:v>
                </c:pt>
                <c:pt idx="60">
                  <c:v>6.3962000000000033E-2</c:v>
                </c:pt>
                <c:pt idx="61">
                  <c:v>0.52183500000000005</c:v>
                </c:pt>
                <c:pt idx="62">
                  <c:v>0.19545499999999999</c:v>
                </c:pt>
                <c:pt idx="63">
                  <c:v>0.37051900000000021</c:v>
                </c:pt>
                <c:pt idx="64">
                  <c:v>7.1497400000000025E-3</c:v>
                </c:pt>
                <c:pt idx="65">
                  <c:v>0.441438</c:v>
                </c:pt>
                <c:pt idx="66">
                  <c:v>0.47774900000000003</c:v>
                </c:pt>
                <c:pt idx="67">
                  <c:v>0.28967800000000016</c:v>
                </c:pt>
                <c:pt idx="68">
                  <c:v>0.457598</c:v>
                </c:pt>
                <c:pt idx="69">
                  <c:v>0.527142</c:v>
                </c:pt>
                <c:pt idx="70">
                  <c:v>0.80504799999999999</c:v>
                </c:pt>
                <c:pt idx="71">
                  <c:v>5.7928500000000013E-4</c:v>
                </c:pt>
                <c:pt idx="72">
                  <c:v>2.4100900000000001E-2</c:v>
                </c:pt>
                <c:pt idx="73">
                  <c:v>1.2480700000000004E-3</c:v>
                </c:pt>
                <c:pt idx="74">
                  <c:v>0.31166400000000011</c:v>
                </c:pt>
                <c:pt idx="75">
                  <c:v>0.16073699999999999</c:v>
                </c:pt>
                <c:pt idx="76">
                  <c:v>0.27335300000000001</c:v>
                </c:pt>
                <c:pt idx="77">
                  <c:v>4.0849000000000001E-4</c:v>
                </c:pt>
                <c:pt idx="78">
                  <c:v>0.17141300000000007</c:v>
                </c:pt>
                <c:pt idx="79">
                  <c:v>1.05086E-2</c:v>
                </c:pt>
                <c:pt idx="80">
                  <c:v>0.45195600000000002</c:v>
                </c:pt>
                <c:pt idx="81">
                  <c:v>0.47504800000000008</c:v>
                </c:pt>
                <c:pt idx="82">
                  <c:v>0.16447000000000001</c:v>
                </c:pt>
                <c:pt idx="83">
                  <c:v>0.20633699999999999</c:v>
                </c:pt>
                <c:pt idx="84">
                  <c:v>0.54624399999999973</c:v>
                </c:pt>
                <c:pt idx="85">
                  <c:v>0.66498400000000024</c:v>
                </c:pt>
                <c:pt idx="86">
                  <c:v>4.9202000000000024E-4</c:v>
                </c:pt>
                <c:pt idx="87">
                  <c:v>8.9589100000000005E-3</c:v>
                </c:pt>
                <c:pt idx="88">
                  <c:v>0.97887100000000038</c:v>
                </c:pt>
                <c:pt idx="89">
                  <c:v>4.7418000000000032E-4</c:v>
                </c:pt>
                <c:pt idx="90">
                  <c:v>5.22783E-2</c:v>
                </c:pt>
                <c:pt idx="91">
                  <c:v>0.42917200000000011</c:v>
                </c:pt>
                <c:pt idx="92">
                  <c:v>4.2618500000000015E-4</c:v>
                </c:pt>
                <c:pt idx="93">
                  <c:v>1.1376500000000001</c:v>
                </c:pt>
                <c:pt idx="94">
                  <c:v>0.50445699999999971</c:v>
                </c:pt>
                <c:pt idx="95">
                  <c:v>0.11145899999999996</c:v>
                </c:pt>
                <c:pt idx="96">
                  <c:v>3.546720000000001E-3</c:v>
                </c:pt>
                <c:pt idx="97">
                  <c:v>0.87343099999999996</c:v>
                </c:pt>
                <c:pt idx="98">
                  <c:v>0.33978700000000012</c:v>
                </c:pt>
                <c:pt idx="99">
                  <c:v>0.10818100000000003</c:v>
                </c:pt>
                <c:pt idx="100">
                  <c:v>9.4805900000000082E-2</c:v>
                </c:pt>
                <c:pt idx="101">
                  <c:v>4.6597700000000018E-4</c:v>
                </c:pt>
                <c:pt idx="102">
                  <c:v>0.16654900000000006</c:v>
                </c:pt>
                <c:pt idx="103">
                  <c:v>0.31367100000000014</c:v>
                </c:pt>
                <c:pt idx="104">
                  <c:v>0.25836200000000009</c:v>
                </c:pt>
                <c:pt idx="105">
                  <c:v>2.8243300000000006E-2</c:v>
                </c:pt>
                <c:pt idx="106">
                  <c:v>0.10757000000000003</c:v>
                </c:pt>
                <c:pt idx="107">
                  <c:v>1.45311E-2</c:v>
                </c:pt>
                <c:pt idx="108">
                  <c:v>0.28647600000000012</c:v>
                </c:pt>
                <c:pt idx="109">
                  <c:v>2.0104900000000002E-3</c:v>
                </c:pt>
                <c:pt idx="110">
                  <c:v>4.4502700000000035E-4</c:v>
                </c:pt>
                <c:pt idx="111">
                  <c:v>4.6434000000000015E-4</c:v>
                </c:pt>
                <c:pt idx="112">
                  <c:v>1.5942999999999999E-2</c:v>
                </c:pt>
                <c:pt idx="113">
                  <c:v>0.28301700000000002</c:v>
                </c:pt>
                <c:pt idx="114">
                  <c:v>0.37021400000000015</c:v>
                </c:pt>
                <c:pt idx="115">
                  <c:v>3.5454599999999989</c:v>
                </c:pt>
                <c:pt idx="116">
                  <c:v>3.4828099999999998E-3</c:v>
                </c:pt>
                <c:pt idx="117">
                  <c:v>2.6478100000000002</c:v>
                </c:pt>
                <c:pt idx="118">
                  <c:v>0.18411600000000006</c:v>
                </c:pt>
                <c:pt idx="119">
                  <c:v>0.14311399999999999</c:v>
                </c:pt>
                <c:pt idx="120">
                  <c:v>0.92304100000000022</c:v>
                </c:pt>
                <c:pt idx="121">
                  <c:v>8.7923800000000028E-4</c:v>
                </c:pt>
                <c:pt idx="122">
                  <c:v>2.8091200000000007E-2</c:v>
                </c:pt>
                <c:pt idx="123">
                  <c:v>4.5513300000000019E-3</c:v>
                </c:pt>
                <c:pt idx="124">
                  <c:v>4.6434000000000015E-4</c:v>
                </c:pt>
                <c:pt idx="125">
                  <c:v>0.19429500000000005</c:v>
                </c:pt>
                <c:pt idx="126">
                  <c:v>1.30717E-2</c:v>
                </c:pt>
                <c:pt idx="127">
                  <c:v>2.3396299999999992</c:v>
                </c:pt>
                <c:pt idx="128">
                  <c:v>3.8061200000000009E-3</c:v>
                </c:pt>
                <c:pt idx="129">
                  <c:v>4.41813E-2</c:v>
                </c:pt>
                <c:pt idx="130">
                  <c:v>0.53248599999999979</c:v>
                </c:pt>
                <c:pt idx="131">
                  <c:v>3.4299700000000009E-3</c:v>
                </c:pt>
                <c:pt idx="132">
                  <c:v>1.9363900000000005E-3</c:v>
                </c:pt>
                <c:pt idx="133">
                  <c:v>5.9983500000000039E-4</c:v>
                </c:pt>
                <c:pt idx="134">
                  <c:v>3.2397000000000014E-4</c:v>
                </c:pt>
                <c:pt idx="135">
                  <c:v>4.1121799999999979E-2</c:v>
                </c:pt>
                <c:pt idx="136">
                  <c:v>1.2172199999999999E-2</c:v>
                </c:pt>
                <c:pt idx="137">
                  <c:v>0.16229700000000005</c:v>
                </c:pt>
                <c:pt idx="138">
                  <c:v>4.0984000000000018E-4</c:v>
                </c:pt>
                <c:pt idx="139">
                  <c:v>0.11674100000000003</c:v>
                </c:pt>
                <c:pt idx="140">
                  <c:v>4.6265199999999987E-4</c:v>
                </c:pt>
                <c:pt idx="141">
                  <c:v>0.37652200000000013</c:v>
                </c:pt>
                <c:pt idx="142">
                  <c:v>0.21032200000000001</c:v>
                </c:pt>
                <c:pt idx="143">
                  <c:v>0.34447600000000012</c:v>
                </c:pt>
                <c:pt idx="144">
                  <c:v>3.9022499999999987</c:v>
                </c:pt>
                <c:pt idx="145">
                  <c:v>0.75117400000000023</c:v>
                </c:pt>
                <c:pt idx="146">
                  <c:v>0.79224700000000003</c:v>
                </c:pt>
                <c:pt idx="147">
                  <c:v>0.23464699999999999</c:v>
                </c:pt>
                <c:pt idx="148">
                  <c:v>0.55118500000000004</c:v>
                </c:pt>
                <c:pt idx="149">
                  <c:v>1.0021100000000003E-2</c:v>
                </c:pt>
                <c:pt idx="150">
                  <c:v>9.5209300000000054E-4</c:v>
                </c:pt>
                <c:pt idx="151">
                  <c:v>4.355039999999998</c:v>
                </c:pt>
                <c:pt idx="152">
                  <c:v>7.6724100000000002E-3</c:v>
                </c:pt>
                <c:pt idx="153">
                  <c:v>1.1274999999999995</c:v>
                </c:pt>
                <c:pt idx="154">
                  <c:v>2.9285000000000001</c:v>
                </c:pt>
                <c:pt idx="155">
                  <c:v>1.4518099999999996</c:v>
                </c:pt>
                <c:pt idx="156">
                  <c:v>4.9227100000000003E-3</c:v>
                </c:pt>
                <c:pt idx="157">
                  <c:v>1.7787200000000001E-3</c:v>
                </c:pt>
                <c:pt idx="158">
                  <c:v>0.14749400000000004</c:v>
                </c:pt>
                <c:pt idx="159">
                  <c:v>3.0244500000000001E-2</c:v>
                </c:pt>
                <c:pt idx="160">
                  <c:v>4.0849000000000001E-4</c:v>
                </c:pt>
                <c:pt idx="161">
                  <c:v>0.52914000000000005</c:v>
                </c:pt>
                <c:pt idx="162">
                  <c:v>0.31164000000000008</c:v>
                </c:pt>
                <c:pt idx="163">
                  <c:v>4.7446500000000003E-2</c:v>
                </c:pt>
                <c:pt idx="164">
                  <c:v>7.167709999999998E-2</c:v>
                </c:pt>
                <c:pt idx="165">
                  <c:v>1.1889900000000004E-2</c:v>
                </c:pt>
                <c:pt idx="166">
                  <c:v>1.4085100000000004E-3</c:v>
                </c:pt>
                <c:pt idx="167">
                  <c:v>4.7983000000000032E-4</c:v>
                </c:pt>
                <c:pt idx="168">
                  <c:v>0.32460200000000011</c:v>
                </c:pt>
                <c:pt idx="169">
                  <c:v>0.90984299999999996</c:v>
                </c:pt>
                <c:pt idx="170">
                  <c:v>4.6791399999999997E-2</c:v>
                </c:pt>
                <c:pt idx="171">
                  <c:v>6.1819800000000001E-2</c:v>
                </c:pt>
                <c:pt idx="172">
                  <c:v>0.20546700000000007</c:v>
                </c:pt>
                <c:pt idx="173">
                  <c:v>8.5324100000000028E-2</c:v>
                </c:pt>
                <c:pt idx="174">
                  <c:v>0.89572799999999997</c:v>
                </c:pt>
                <c:pt idx="175">
                  <c:v>2.6717600000000001E-2</c:v>
                </c:pt>
                <c:pt idx="176">
                  <c:v>0.17621800000000007</c:v>
                </c:pt>
                <c:pt idx="177">
                  <c:v>1.5543199999999999</c:v>
                </c:pt>
                <c:pt idx="178">
                  <c:v>7.7209499999999984</c:v>
                </c:pt>
                <c:pt idx="179">
                  <c:v>0.31647100000000011</c:v>
                </c:pt>
                <c:pt idx="180">
                  <c:v>1.2266200000000001E-3</c:v>
                </c:pt>
                <c:pt idx="181">
                  <c:v>0.50960899999999998</c:v>
                </c:pt>
                <c:pt idx="182">
                  <c:v>4.3445200000000002E-3</c:v>
                </c:pt>
                <c:pt idx="183">
                  <c:v>0.25064399999999998</c:v>
                </c:pt>
                <c:pt idx="184">
                  <c:v>13.172500000000005</c:v>
                </c:pt>
                <c:pt idx="185">
                  <c:v>0.10555100000000002</c:v>
                </c:pt>
                <c:pt idx="186">
                  <c:v>0.90237000000000001</c:v>
                </c:pt>
                <c:pt idx="187">
                  <c:v>6.3406900000000021E-3</c:v>
                </c:pt>
                <c:pt idx="188">
                  <c:v>4.8939000000000003E-4</c:v>
                </c:pt>
                <c:pt idx="189">
                  <c:v>1.3125900000000004E-3</c:v>
                </c:pt>
                <c:pt idx="190">
                  <c:v>4.0984000000000018E-4</c:v>
                </c:pt>
                <c:pt idx="191">
                  <c:v>1.4302199999999999E-2</c:v>
                </c:pt>
                <c:pt idx="192">
                  <c:v>7.7362300000000052E-4</c:v>
                </c:pt>
                <c:pt idx="193">
                  <c:v>5.158929999999998</c:v>
                </c:pt>
                <c:pt idx="194">
                  <c:v>3.2397000000000014E-4</c:v>
                </c:pt>
                <c:pt idx="195">
                  <c:v>4.0984000000000018E-4</c:v>
                </c:pt>
                <c:pt idx="196">
                  <c:v>0.11482500000000002</c:v>
                </c:pt>
                <c:pt idx="197">
                  <c:v>0.76595600000000019</c:v>
                </c:pt>
                <c:pt idx="198">
                  <c:v>1.3932099999999999E-2</c:v>
                </c:pt>
                <c:pt idx="199">
                  <c:v>4.0779200000000002E-2</c:v>
                </c:pt>
                <c:pt idx="200">
                  <c:v>0.23062199999999997</c:v>
                </c:pt>
                <c:pt idx="201">
                  <c:v>0.46051000000000009</c:v>
                </c:pt>
                <c:pt idx="202">
                  <c:v>0.11475399999999998</c:v>
                </c:pt>
                <c:pt idx="203">
                  <c:v>8.666300000000005E-4</c:v>
                </c:pt>
                <c:pt idx="204">
                  <c:v>3.1156900000000008E-3</c:v>
                </c:pt>
                <c:pt idx="205">
                  <c:v>3.5872899999999999</c:v>
                </c:pt>
                <c:pt idx="206">
                  <c:v>9.1080200000000014E-2</c:v>
                </c:pt>
                <c:pt idx="207">
                  <c:v>1.03809</c:v>
                </c:pt>
                <c:pt idx="208">
                  <c:v>9.5954300000000072E-3</c:v>
                </c:pt>
                <c:pt idx="209">
                  <c:v>0.14956500000000006</c:v>
                </c:pt>
                <c:pt idx="210">
                  <c:v>0.65323399999999998</c:v>
                </c:pt>
                <c:pt idx="211">
                  <c:v>0.68100400000000005</c:v>
                </c:pt>
                <c:pt idx="212">
                  <c:v>0.33924300000000002</c:v>
                </c:pt>
                <c:pt idx="213">
                  <c:v>0.17904200000000006</c:v>
                </c:pt>
                <c:pt idx="214">
                  <c:v>0.70885200000000004</c:v>
                </c:pt>
                <c:pt idx="215">
                  <c:v>1.3580800000000009E-3</c:v>
                </c:pt>
                <c:pt idx="216">
                  <c:v>0.47787300000000021</c:v>
                </c:pt>
                <c:pt idx="217">
                  <c:v>6.4833600000000047E-2</c:v>
                </c:pt>
                <c:pt idx="218">
                  <c:v>0.10164600000000003</c:v>
                </c:pt>
                <c:pt idx="219">
                  <c:v>0.29981100000000022</c:v>
                </c:pt>
                <c:pt idx="220">
                  <c:v>4.6434000000000015E-4</c:v>
                </c:pt>
                <c:pt idx="221">
                  <c:v>6.31303E-2</c:v>
                </c:pt>
                <c:pt idx="222">
                  <c:v>5.5743000000000025E-4</c:v>
                </c:pt>
                <c:pt idx="223">
                  <c:v>0.28203700000000004</c:v>
                </c:pt>
                <c:pt idx="224">
                  <c:v>2.607290000000001E-2</c:v>
                </c:pt>
                <c:pt idx="225">
                  <c:v>5.0211700000000001E-3</c:v>
                </c:pt>
                <c:pt idx="226">
                  <c:v>1.20774E-2</c:v>
                </c:pt>
                <c:pt idx="227">
                  <c:v>4.3488999999999995</c:v>
                </c:pt>
                <c:pt idx="228">
                  <c:v>0.24878100000000006</c:v>
                </c:pt>
                <c:pt idx="229">
                  <c:v>4.0849000000000001E-4</c:v>
                </c:pt>
                <c:pt idx="230">
                  <c:v>7.5566300000000002</c:v>
                </c:pt>
                <c:pt idx="231">
                  <c:v>0.70797500000000024</c:v>
                </c:pt>
                <c:pt idx="232">
                  <c:v>0.16474400000000006</c:v>
                </c:pt>
                <c:pt idx="233">
                  <c:v>0.21020600000000006</c:v>
                </c:pt>
                <c:pt idx="234">
                  <c:v>0.59009199999999973</c:v>
                </c:pt>
                <c:pt idx="235">
                  <c:v>0.74662399999999995</c:v>
                </c:pt>
                <c:pt idx="236">
                  <c:v>0.81976199999999999</c:v>
                </c:pt>
                <c:pt idx="237">
                  <c:v>4.0849000000000001E-4</c:v>
                </c:pt>
                <c:pt idx="238">
                  <c:v>0.23161599999999999</c:v>
                </c:pt>
                <c:pt idx="239">
                  <c:v>1.9500900000000009E-3</c:v>
                </c:pt>
                <c:pt idx="240">
                  <c:v>8.0386800000000008E-2</c:v>
                </c:pt>
                <c:pt idx="241">
                  <c:v>4.8162200000000023E-4</c:v>
                </c:pt>
                <c:pt idx="242">
                  <c:v>4.6434000000000015E-4</c:v>
                </c:pt>
                <c:pt idx="243">
                  <c:v>9.8969400000000068E-2</c:v>
                </c:pt>
                <c:pt idx="244">
                  <c:v>0.50165199999999999</c:v>
                </c:pt>
                <c:pt idx="245">
                  <c:v>6.5802100000000002E-2</c:v>
                </c:pt>
                <c:pt idx="246">
                  <c:v>6.5812000000000032E-4</c:v>
                </c:pt>
                <c:pt idx="247">
                  <c:v>0.67073300000000025</c:v>
                </c:pt>
                <c:pt idx="248">
                  <c:v>0.20014699999999999</c:v>
                </c:pt>
                <c:pt idx="249">
                  <c:v>4.1448499999999985E-3</c:v>
                </c:pt>
                <c:pt idx="250">
                  <c:v>1.1416500000000003E-3</c:v>
                </c:pt>
                <c:pt idx="251">
                  <c:v>5.8776800000000014E-3</c:v>
                </c:pt>
                <c:pt idx="252">
                  <c:v>7.061620000000003E-4</c:v>
                </c:pt>
                <c:pt idx="253">
                  <c:v>3.7242900000000012E-3</c:v>
                </c:pt>
                <c:pt idx="254">
                  <c:v>1.50019E-2</c:v>
                </c:pt>
                <c:pt idx="255">
                  <c:v>0.40779100000000001</c:v>
                </c:pt>
                <c:pt idx="256">
                  <c:v>1.1866500000000007E-2</c:v>
                </c:pt>
                <c:pt idx="257">
                  <c:v>8.2860200000000009E-2</c:v>
                </c:pt>
                <c:pt idx="258">
                  <c:v>0.74971800000000022</c:v>
                </c:pt>
                <c:pt idx="259">
                  <c:v>0.14377400000000001</c:v>
                </c:pt>
                <c:pt idx="260">
                  <c:v>0.142621</c:v>
                </c:pt>
                <c:pt idx="261">
                  <c:v>0.13667899999999997</c:v>
                </c:pt>
                <c:pt idx="262">
                  <c:v>7.4781500000000042E-4</c:v>
                </c:pt>
                <c:pt idx="263">
                  <c:v>8.5169500000000051E-4</c:v>
                </c:pt>
                <c:pt idx="264">
                  <c:v>4.8939000000000003E-4</c:v>
                </c:pt>
                <c:pt idx="265">
                  <c:v>4.9165899999999998E-2</c:v>
                </c:pt>
                <c:pt idx="266">
                  <c:v>0.27946900000000002</c:v>
                </c:pt>
                <c:pt idx="267">
                  <c:v>1.1613599999999999</c:v>
                </c:pt>
                <c:pt idx="268">
                  <c:v>3.6298000000000011E-2</c:v>
                </c:pt>
                <c:pt idx="269">
                  <c:v>5.0689600000000017E-3</c:v>
                </c:pt>
                <c:pt idx="270">
                  <c:v>0.57031299999999963</c:v>
                </c:pt>
                <c:pt idx="271">
                  <c:v>7.9730100000000043E-3</c:v>
                </c:pt>
                <c:pt idx="272">
                  <c:v>3.6365900000000012E-3</c:v>
                </c:pt>
                <c:pt idx="273">
                  <c:v>0.38411800000000013</c:v>
                </c:pt>
                <c:pt idx="274">
                  <c:v>9.6258800000000047E-2</c:v>
                </c:pt>
                <c:pt idx="275">
                  <c:v>1.9268500000000004</c:v>
                </c:pt>
                <c:pt idx="276">
                  <c:v>2.5096E-2</c:v>
                </c:pt>
                <c:pt idx="277">
                  <c:v>0.10826700000000003</c:v>
                </c:pt>
                <c:pt idx="278">
                  <c:v>0.17026800000000006</c:v>
                </c:pt>
                <c:pt idx="279">
                  <c:v>0.72839399999999999</c:v>
                </c:pt>
                <c:pt idx="280">
                  <c:v>0.32406600000000013</c:v>
                </c:pt>
                <c:pt idx="281">
                  <c:v>0.19279199999999999</c:v>
                </c:pt>
                <c:pt idx="282">
                  <c:v>6.2854300000000016E-3</c:v>
                </c:pt>
                <c:pt idx="283">
                  <c:v>0.81626199999999982</c:v>
                </c:pt>
                <c:pt idx="284">
                  <c:v>4.0849000000000001E-4</c:v>
                </c:pt>
                <c:pt idx="285">
                  <c:v>6.1956500000000012E-2</c:v>
                </c:pt>
                <c:pt idx="286">
                  <c:v>4.3374700000000002E-2</c:v>
                </c:pt>
                <c:pt idx="287">
                  <c:v>2.968510000000001E-3</c:v>
                </c:pt>
                <c:pt idx="288">
                  <c:v>0.21228200000000005</c:v>
                </c:pt>
                <c:pt idx="289">
                  <c:v>0.48750600000000016</c:v>
                </c:pt>
                <c:pt idx="290">
                  <c:v>0.16045000000000001</c:v>
                </c:pt>
                <c:pt idx="291">
                  <c:v>0.23105000000000001</c:v>
                </c:pt>
                <c:pt idx="292">
                  <c:v>0.61953800000000003</c:v>
                </c:pt>
                <c:pt idx="293">
                  <c:v>0.40884200000000009</c:v>
                </c:pt>
                <c:pt idx="294">
                  <c:v>0.35710600000000009</c:v>
                </c:pt>
                <c:pt idx="295">
                  <c:v>0.18390200000000007</c:v>
                </c:pt>
                <c:pt idx="296">
                  <c:v>0.86304700000000023</c:v>
                </c:pt>
                <c:pt idx="297">
                  <c:v>0.64225000000000021</c:v>
                </c:pt>
                <c:pt idx="298">
                  <c:v>5.01597E-4</c:v>
                </c:pt>
                <c:pt idx="299">
                  <c:v>1.1689200000000004E-3</c:v>
                </c:pt>
                <c:pt idx="300">
                  <c:v>4.7418000000000032E-4</c:v>
                </c:pt>
                <c:pt idx="301">
                  <c:v>4.4358000000000022E-4</c:v>
                </c:pt>
                <c:pt idx="302">
                  <c:v>1.6338999999999995</c:v>
                </c:pt>
                <c:pt idx="303">
                  <c:v>4.239960000000003E-2</c:v>
                </c:pt>
                <c:pt idx="304">
                  <c:v>0.10263400000000003</c:v>
                </c:pt>
                <c:pt idx="305">
                  <c:v>4.9760500000000036E-3</c:v>
                </c:pt>
                <c:pt idx="306">
                  <c:v>2.6020700000000001E-2</c:v>
                </c:pt>
                <c:pt idx="307">
                  <c:v>9.0675200000000036E-4</c:v>
                </c:pt>
                <c:pt idx="308">
                  <c:v>8.7504700000000032E-4</c:v>
                </c:pt>
                <c:pt idx="309">
                  <c:v>4.0984000000000018E-4</c:v>
                </c:pt>
                <c:pt idx="310">
                  <c:v>6.9078500000000029E-4</c:v>
                </c:pt>
                <c:pt idx="311">
                  <c:v>2.1976800000000008E-2</c:v>
                </c:pt>
                <c:pt idx="312">
                  <c:v>0.11110100000000002</c:v>
                </c:pt>
                <c:pt idx="313">
                  <c:v>9.320040000000003E-2</c:v>
                </c:pt>
                <c:pt idx="314">
                  <c:v>4.8363000000000025E-4</c:v>
                </c:pt>
                <c:pt idx="315">
                  <c:v>0.35397100000000015</c:v>
                </c:pt>
                <c:pt idx="316">
                  <c:v>1.2030299999999997E-2</c:v>
                </c:pt>
                <c:pt idx="317">
                  <c:v>0.230071</c:v>
                </c:pt>
                <c:pt idx="318">
                  <c:v>1.9584800000000004</c:v>
                </c:pt>
                <c:pt idx="319">
                  <c:v>0.58009900000000003</c:v>
                </c:pt>
                <c:pt idx="320">
                  <c:v>1.4655099999999996</c:v>
                </c:pt>
                <c:pt idx="321">
                  <c:v>4.8939000000000003E-4</c:v>
                </c:pt>
                <c:pt idx="322">
                  <c:v>2.068190000000001E-3</c:v>
                </c:pt>
                <c:pt idx="323">
                  <c:v>8.1800800000000028E-3</c:v>
                </c:pt>
                <c:pt idx="324">
                  <c:v>0.10052700000000002</c:v>
                </c:pt>
                <c:pt idx="325">
                  <c:v>0.14266599999999999</c:v>
                </c:pt>
                <c:pt idx="326">
                  <c:v>1.7466500000000008E-3</c:v>
                </c:pt>
                <c:pt idx="327">
                  <c:v>4.0849000000000001E-4</c:v>
                </c:pt>
                <c:pt idx="328">
                  <c:v>0.71367800000000026</c:v>
                </c:pt>
                <c:pt idx="329">
                  <c:v>0.42742500000000011</c:v>
                </c:pt>
                <c:pt idx="330">
                  <c:v>9.6787000000000002E-3</c:v>
                </c:pt>
                <c:pt idx="331">
                  <c:v>0.407107</c:v>
                </c:pt>
                <c:pt idx="332">
                  <c:v>3.8687200000000024E-4</c:v>
                </c:pt>
                <c:pt idx="333">
                  <c:v>5.3899899999999999E-3</c:v>
                </c:pt>
                <c:pt idx="334">
                  <c:v>1.0123400000000005E-3</c:v>
                </c:pt>
                <c:pt idx="335">
                  <c:v>4.0849000000000001E-4</c:v>
                </c:pt>
                <c:pt idx="336">
                  <c:v>3.291150000000001E-2</c:v>
                </c:pt>
                <c:pt idx="337">
                  <c:v>6.4041399999999998E-2</c:v>
                </c:pt>
                <c:pt idx="338">
                  <c:v>6.8045300000000003E-2</c:v>
                </c:pt>
                <c:pt idx="339">
                  <c:v>4.2568800000000004E-2</c:v>
                </c:pt>
                <c:pt idx="340">
                  <c:v>8.8543100000000007E-3</c:v>
                </c:pt>
                <c:pt idx="341">
                  <c:v>1.5597299999999996</c:v>
                </c:pt>
                <c:pt idx="342">
                  <c:v>6.6856000000000023E-4</c:v>
                </c:pt>
                <c:pt idx="343">
                  <c:v>0.17769799999999999</c:v>
                </c:pt>
                <c:pt idx="344">
                  <c:v>1.0812400000000003E-2</c:v>
                </c:pt>
                <c:pt idx="345">
                  <c:v>7.1734500000000031E-4</c:v>
                </c:pt>
                <c:pt idx="346">
                  <c:v>8.7521800000000038E-2</c:v>
                </c:pt>
                <c:pt idx="347">
                  <c:v>0.41094800000000009</c:v>
                </c:pt>
                <c:pt idx="348">
                  <c:v>1.6052899999999999</c:v>
                </c:pt>
                <c:pt idx="349">
                  <c:v>0.70176000000000005</c:v>
                </c:pt>
                <c:pt idx="350">
                  <c:v>2.69966E-3</c:v>
                </c:pt>
                <c:pt idx="351">
                  <c:v>4.7983000000000032E-4</c:v>
                </c:pt>
                <c:pt idx="352">
                  <c:v>1.5576199999999998</c:v>
                </c:pt>
                <c:pt idx="353">
                  <c:v>0.19853299999999999</c:v>
                </c:pt>
                <c:pt idx="354">
                  <c:v>6.6455200000000006E-2</c:v>
                </c:pt>
                <c:pt idx="355">
                  <c:v>0.103618</c:v>
                </c:pt>
                <c:pt idx="356">
                  <c:v>0.19153500000000001</c:v>
                </c:pt>
                <c:pt idx="357">
                  <c:v>0.34236000000000011</c:v>
                </c:pt>
                <c:pt idx="358">
                  <c:v>4.6434000000000015E-4</c:v>
                </c:pt>
                <c:pt idx="359">
                  <c:v>0.11536500000000002</c:v>
                </c:pt>
                <c:pt idx="360">
                  <c:v>0.19272500000000001</c:v>
                </c:pt>
                <c:pt idx="361">
                  <c:v>0.26185400000000009</c:v>
                </c:pt>
                <c:pt idx="362">
                  <c:v>9.5471E-2</c:v>
                </c:pt>
                <c:pt idx="363">
                  <c:v>2.0629700000000001E-2</c:v>
                </c:pt>
                <c:pt idx="364">
                  <c:v>0.50255099999999975</c:v>
                </c:pt>
                <c:pt idx="365">
                  <c:v>0.72977900000000029</c:v>
                </c:pt>
                <c:pt idx="366">
                  <c:v>6.9018400000000037E-3</c:v>
                </c:pt>
                <c:pt idx="367">
                  <c:v>4.7418000000000032E-4</c:v>
                </c:pt>
                <c:pt idx="368">
                  <c:v>2.4283800000000008E-2</c:v>
                </c:pt>
                <c:pt idx="369">
                  <c:v>5.7704400000000025E-3</c:v>
                </c:pt>
                <c:pt idx="370">
                  <c:v>0.85208399999999973</c:v>
                </c:pt>
                <c:pt idx="371">
                  <c:v>6.2815899999999994E-2</c:v>
                </c:pt>
                <c:pt idx="372">
                  <c:v>0.21101000000000006</c:v>
                </c:pt>
                <c:pt idx="373">
                  <c:v>13.521100000000001</c:v>
                </c:pt>
                <c:pt idx="374">
                  <c:v>4.586070000000002E-4</c:v>
                </c:pt>
                <c:pt idx="375">
                  <c:v>4.6999299999999997E-3</c:v>
                </c:pt>
                <c:pt idx="376">
                  <c:v>2.40578</c:v>
                </c:pt>
                <c:pt idx="377">
                  <c:v>0.41732900000000012</c:v>
                </c:pt>
                <c:pt idx="378">
                  <c:v>8.5808300000000032E-2</c:v>
                </c:pt>
                <c:pt idx="379">
                  <c:v>5.7114900000000017E-2</c:v>
                </c:pt>
                <c:pt idx="380">
                  <c:v>0.13041500000000006</c:v>
                </c:pt>
                <c:pt idx="381">
                  <c:v>0.38816400000000012</c:v>
                </c:pt>
                <c:pt idx="382">
                  <c:v>3.2397000000000014E-4</c:v>
                </c:pt>
                <c:pt idx="383">
                  <c:v>1.7085699999999999E-2</c:v>
                </c:pt>
                <c:pt idx="384">
                  <c:v>0.18499800000000011</c:v>
                </c:pt>
                <c:pt idx="385">
                  <c:v>5.19273E-4</c:v>
                </c:pt>
                <c:pt idx="386">
                  <c:v>1.5825300000000004E-3</c:v>
                </c:pt>
                <c:pt idx="387">
                  <c:v>0.19451099999999999</c:v>
                </c:pt>
                <c:pt idx="388">
                  <c:v>0.35860600000000009</c:v>
                </c:pt>
                <c:pt idx="389">
                  <c:v>2.0348200000000001E-3</c:v>
                </c:pt>
                <c:pt idx="390">
                  <c:v>6.6484300000000003E-3</c:v>
                </c:pt>
                <c:pt idx="391">
                  <c:v>45.021900000000002</c:v>
                </c:pt>
                <c:pt idx="392">
                  <c:v>3.2397000000000014E-4</c:v>
                </c:pt>
                <c:pt idx="393">
                  <c:v>0.22686899999999999</c:v>
                </c:pt>
                <c:pt idx="394">
                  <c:v>4.8939000000000003E-4</c:v>
                </c:pt>
                <c:pt idx="395">
                  <c:v>2.4428300000000009E-3</c:v>
                </c:pt>
                <c:pt idx="396">
                  <c:v>0.88567799999999997</c:v>
                </c:pt>
                <c:pt idx="397">
                  <c:v>4.7418000000000032E-4</c:v>
                </c:pt>
                <c:pt idx="398">
                  <c:v>0.28514400000000001</c:v>
                </c:pt>
                <c:pt idx="399">
                  <c:v>3.1424199999999999E-2</c:v>
                </c:pt>
                <c:pt idx="400">
                  <c:v>1.6974100000000005E-3</c:v>
                </c:pt>
                <c:pt idx="401">
                  <c:v>1.1255999999999995</c:v>
                </c:pt>
                <c:pt idx="402">
                  <c:v>3.3158600000000003E-2</c:v>
                </c:pt>
                <c:pt idx="403">
                  <c:v>4.0751500000000003E-2</c:v>
                </c:pt>
                <c:pt idx="404">
                  <c:v>2.3744299999999989</c:v>
                </c:pt>
                <c:pt idx="405">
                  <c:v>0.38433000000000012</c:v>
                </c:pt>
                <c:pt idx="406">
                  <c:v>4.0950200000000017E-4</c:v>
                </c:pt>
                <c:pt idx="407">
                  <c:v>1.56659E-2</c:v>
                </c:pt>
                <c:pt idx="408">
                  <c:v>1.0727499999999999E-2</c:v>
                </c:pt>
                <c:pt idx="409">
                  <c:v>8.9744100000000049E-2</c:v>
                </c:pt>
                <c:pt idx="410">
                  <c:v>0.17486099999999999</c:v>
                </c:pt>
                <c:pt idx="411">
                  <c:v>4.7983000000000032E-4</c:v>
                </c:pt>
                <c:pt idx="412">
                  <c:v>4.5311900000000016E-2</c:v>
                </c:pt>
                <c:pt idx="413">
                  <c:v>0.194693</c:v>
                </c:pt>
                <c:pt idx="414">
                  <c:v>0.35455300000000001</c:v>
                </c:pt>
                <c:pt idx="415">
                  <c:v>2.3687900000000008E-2</c:v>
                </c:pt>
                <c:pt idx="416">
                  <c:v>0.573542</c:v>
                </c:pt>
                <c:pt idx="417">
                  <c:v>4.34533E-2</c:v>
                </c:pt>
                <c:pt idx="418">
                  <c:v>1.1369700000000003E-2</c:v>
                </c:pt>
                <c:pt idx="419">
                  <c:v>4.9813000000000038E-4</c:v>
                </c:pt>
                <c:pt idx="420">
                  <c:v>2.6428299999999998E-2</c:v>
                </c:pt>
                <c:pt idx="421">
                  <c:v>0.20903200000000005</c:v>
                </c:pt>
                <c:pt idx="422">
                  <c:v>4.2069500000000018E-3</c:v>
                </c:pt>
                <c:pt idx="423">
                  <c:v>3.6716699999999993</c:v>
                </c:pt>
                <c:pt idx="424">
                  <c:v>0.23935200000000001</c:v>
                </c:pt>
                <c:pt idx="425">
                  <c:v>1.1612600000000001E-3</c:v>
                </c:pt>
                <c:pt idx="426">
                  <c:v>4.7418000000000032E-4</c:v>
                </c:pt>
                <c:pt idx="427">
                  <c:v>0.22522200000000001</c:v>
                </c:pt>
                <c:pt idx="428">
                  <c:v>0.43688600000000022</c:v>
                </c:pt>
                <c:pt idx="429">
                  <c:v>5.4430200000000019E-2</c:v>
                </c:pt>
                <c:pt idx="430">
                  <c:v>6.3344899999999999E-3</c:v>
                </c:pt>
                <c:pt idx="431">
                  <c:v>4.0984000000000018E-4</c:v>
                </c:pt>
                <c:pt idx="432">
                  <c:v>5.3153100000000002E-2</c:v>
                </c:pt>
                <c:pt idx="433">
                  <c:v>7.206430000000003E-4</c:v>
                </c:pt>
                <c:pt idx="434">
                  <c:v>0.18997900000000006</c:v>
                </c:pt>
                <c:pt idx="435">
                  <c:v>0.16514499999999999</c:v>
                </c:pt>
                <c:pt idx="436">
                  <c:v>0.44582200000000011</c:v>
                </c:pt>
                <c:pt idx="437">
                  <c:v>8.3649500000000036E-4</c:v>
                </c:pt>
                <c:pt idx="438">
                  <c:v>0.21737699999999999</c:v>
                </c:pt>
                <c:pt idx="439">
                  <c:v>9.2815000000000022E-2</c:v>
                </c:pt>
                <c:pt idx="440">
                  <c:v>4.167949999999998E-2</c:v>
                </c:pt>
                <c:pt idx="441">
                  <c:v>0.32362300000000022</c:v>
                </c:pt>
                <c:pt idx="442">
                  <c:v>8.5866100000000029E-2</c:v>
                </c:pt>
                <c:pt idx="443">
                  <c:v>0.44635400000000008</c:v>
                </c:pt>
                <c:pt idx="444">
                  <c:v>9.99477E-3</c:v>
                </c:pt>
                <c:pt idx="445">
                  <c:v>0.21295300000000006</c:v>
                </c:pt>
                <c:pt idx="446">
                  <c:v>0.25677700000000003</c:v>
                </c:pt>
                <c:pt idx="447">
                  <c:v>5.3147399999999984E-2</c:v>
                </c:pt>
                <c:pt idx="448">
                  <c:v>1.8527</c:v>
                </c:pt>
                <c:pt idx="449">
                  <c:v>3.156120000000001E-3</c:v>
                </c:pt>
                <c:pt idx="450">
                  <c:v>0.11643100000000002</c:v>
                </c:pt>
                <c:pt idx="451">
                  <c:v>0.37538900000000025</c:v>
                </c:pt>
                <c:pt idx="452">
                  <c:v>1.11774</c:v>
                </c:pt>
                <c:pt idx="453">
                  <c:v>4.8363000000000025E-4</c:v>
                </c:pt>
                <c:pt idx="454">
                  <c:v>4.8363000000000025E-4</c:v>
                </c:pt>
                <c:pt idx="455">
                  <c:v>0.64397100000000029</c:v>
                </c:pt>
                <c:pt idx="456">
                  <c:v>9.0585500000000069E-2</c:v>
                </c:pt>
                <c:pt idx="457">
                  <c:v>1.3232000000000001E-3</c:v>
                </c:pt>
                <c:pt idx="458">
                  <c:v>0.19292599999999999</c:v>
                </c:pt>
                <c:pt idx="459">
                  <c:v>7.1462400000000023E-2</c:v>
                </c:pt>
                <c:pt idx="460">
                  <c:v>0.474769</c:v>
                </c:pt>
                <c:pt idx="461">
                  <c:v>0.12275000000000003</c:v>
                </c:pt>
                <c:pt idx="462">
                  <c:v>4.7983000000000032E-4</c:v>
                </c:pt>
                <c:pt idx="463">
                  <c:v>4.7983000000000032E-4</c:v>
                </c:pt>
                <c:pt idx="464">
                  <c:v>1.2558199999999999E-3</c:v>
                </c:pt>
                <c:pt idx="465">
                  <c:v>8.3410600000000001E-2</c:v>
                </c:pt>
                <c:pt idx="466">
                  <c:v>1.8383000000000007E-2</c:v>
                </c:pt>
                <c:pt idx="467">
                  <c:v>0.110982</c:v>
                </c:pt>
                <c:pt idx="468">
                  <c:v>4.9891200000000023E-3</c:v>
                </c:pt>
                <c:pt idx="469">
                  <c:v>3.2397000000000014E-4</c:v>
                </c:pt>
                <c:pt idx="470">
                  <c:v>8.7912500000000005E-2</c:v>
                </c:pt>
                <c:pt idx="471">
                  <c:v>1.7690000000000001E-2</c:v>
                </c:pt>
                <c:pt idx="472">
                  <c:v>2.4653000000000008E-2</c:v>
                </c:pt>
                <c:pt idx="473">
                  <c:v>0.15426300000000007</c:v>
                </c:pt>
                <c:pt idx="474">
                  <c:v>0.48346100000000014</c:v>
                </c:pt>
                <c:pt idx="475">
                  <c:v>9.9758100000000086E-3</c:v>
                </c:pt>
                <c:pt idx="476">
                  <c:v>3.24214</c:v>
                </c:pt>
                <c:pt idx="477">
                  <c:v>1.2326999999999995</c:v>
                </c:pt>
                <c:pt idx="478">
                  <c:v>8.6813600000000005E-2</c:v>
                </c:pt>
                <c:pt idx="479">
                  <c:v>1.1727500000000007E-2</c:v>
                </c:pt>
                <c:pt idx="480">
                  <c:v>0.19158500000000001</c:v>
                </c:pt>
                <c:pt idx="481">
                  <c:v>3.234830000000001E-3</c:v>
                </c:pt>
                <c:pt idx="482">
                  <c:v>8.0026300000000071E-3</c:v>
                </c:pt>
                <c:pt idx="483">
                  <c:v>3.5300000000000005E-2</c:v>
                </c:pt>
                <c:pt idx="484">
                  <c:v>0.195077</c:v>
                </c:pt>
                <c:pt idx="485">
                  <c:v>0.4339820000000002</c:v>
                </c:pt>
                <c:pt idx="486">
                  <c:v>2.101730000000001E-2</c:v>
                </c:pt>
                <c:pt idx="487">
                  <c:v>2.4637100000000006E-2</c:v>
                </c:pt>
                <c:pt idx="488">
                  <c:v>1.71952E-3</c:v>
                </c:pt>
                <c:pt idx="489">
                  <c:v>3.2397000000000014E-4</c:v>
                </c:pt>
                <c:pt idx="490">
                  <c:v>0.43079300000000004</c:v>
                </c:pt>
                <c:pt idx="491">
                  <c:v>4.7418000000000032E-4</c:v>
                </c:pt>
                <c:pt idx="492">
                  <c:v>7.1473700000000001E-2</c:v>
                </c:pt>
                <c:pt idx="493">
                  <c:v>4.0849000000000001E-4</c:v>
                </c:pt>
                <c:pt idx="494">
                  <c:v>4.7899200000000024E-4</c:v>
                </c:pt>
                <c:pt idx="495">
                  <c:v>4.3971699999999996E-2</c:v>
                </c:pt>
                <c:pt idx="496">
                  <c:v>9.4018700000000011E-2</c:v>
                </c:pt>
                <c:pt idx="497">
                  <c:v>0.23104800000000006</c:v>
                </c:pt>
                <c:pt idx="498">
                  <c:v>7.86028E-2</c:v>
                </c:pt>
                <c:pt idx="499">
                  <c:v>4.0228000000000003E-4</c:v>
                </c:pt>
                <c:pt idx="500">
                  <c:v>4.4358000000000022E-4</c:v>
                </c:pt>
                <c:pt idx="501">
                  <c:v>0.18418300000000001</c:v>
                </c:pt>
                <c:pt idx="502">
                  <c:v>3.2042700000000002</c:v>
                </c:pt>
                <c:pt idx="503">
                  <c:v>5.3445800000000003E-4</c:v>
                </c:pt>
                <c:pt idx="504">
                  <c:v>4.9016000000000044E-4</c:v>
                </c:pt>
                <c:pt idx="505">
                  <c:v>0.323297</c:v>
                </c:pt>
                <c:pt idx="506">
                  <c:v>8.952310000000005E-2</c:v>
                </c:pt>
                <c:pt idx="507">
                  <c:v>0.10523000000000003</c:v>
                </c:pt>
                <c:pt idx="508">
                  <c:v>0.22867999999999997</c:v>
                </c:pt>
                <c:pt idx="509">
                  <c:v>4.7983000000000032E-4</c:v>
                </c:pt>
                <c:pt idx="510">
                  <c:v>2.61657E-2</c:v>
                </c:pt>
                <c:pt idx="511">
                  <c:v>1.2167499999999999E-3</c:v>
                </c:pt>
                <c:pt idx="512">
                  <c:v>0.10802400000000004</c:v>
                </c:pt>
                <c:pt idx="513">
                  <c:v>0.65810200000000019</c:v>
                </c:pt>
                <c:pt idx="514">
                  <c:v>9.7630100000000025E-2</c:v>
                </c:pt>
                <c:pt idx="515">
                  <c:v>0.10637199999999998</c:v>
                </c:pt>
                <c:pt idx="516">
                  <c:v>4.8363000000000025E-4</c:v>
                </c:pt>
                <c:pt idx="517">
                  <c:v>0.64411099999999999</c:v>
                </c:pt>
                <c:pt idx="518">
                  <c:v>5.0233999999999996</c:v>
                </c:pt>
                <c:pt idx="519">
                  <c:v>2.63188E-2</c:v>
                </c:pt>
                <c:pt idx="520">
                  <c:v>0.12343999999999998</c:v>
                </c:pt>
                <c:pt idx="521">
                  <c:v>0.63553099999999996</c:v>
                </c:pt>
                <c:pt idx="522">
                  <c:v>4.2435700000000014E-2</c:v>
                </c:pt>
                <c:pt idx="523">
                  <c:v>4.8939000000000003E-4</c:v>
                </c:pt>
                <c:pt idx="524">
                  <c:v>6.5245199999999998E-4</c:v>
                </c:pt>
                <c:pt idx="525">
                  <c:v>0.31384900000000021</c:v>
                </c:pt>
                <c:pt idx="526">
                  <c:v>8.4213500000000004E-4</c:v>
                </c:pt>
                <c:pt idx="527">
                  <c:v>5.2915500000000016E-3</c:v>
                </c:pt>
                <c:pt idx="528">
                  <c:v>0.64427600000000018</c:v>
                </c:pt>
                <c:pt idx="529">
                  <c:v>0.87079200000000023</c:v>
                </c:pt>
                <c:pt idx="530">
                  <c:v>4.8363000000000025E-4</c:v>
                </c:pt>
                <c:pt idx="531">
                  <c:v>6.8839200000000003E-2</c:v>
                </c:pt>
                <c:pt idx="532">
                  <c:v>1.8460900000000005E-3</c:v>
                </c:pt>
                <c:pt idx="533">
                  <c:v>0.78136499999999975</c:v>
                </c:pt>
                <c:pt idx="534">
                  <c:v>5.4366800000000021E-2</c:v>
                </c:pt>
                <c:pt idx="535">
                  <c:v>0.60185400000000022</c:v>
                </c:pt>
                <c:pt idx="536">
                  <c:v>6.6289499999999998E-3</c:v>
                </c:pt>
                <c:pt idx="537">
                  <c:v>0.70897399999999999</c:v>
                </c:pt>
                <c:pt idx="538">
                  <c:v>1.2237999999999997E-2</c:v>
                </c:pt>
                <c:pt idx="539">
                  <c:v>3.3790499999999981</c:v>
                </c:pt>
                <c:pt idx="540">
                  <c:v>0.51155599999999979</c:v>
                </c:pt>
                <c:pt idx="541">
                  <c:v>0.25183100000000003</c:v>
                </c:pt>
                <c:pt idx="542">
                  <c:v>7.0598200000000014E-2</c:v>
                </c:pt>
                <c:pt idx="543">
                  <c:v>0.67355100000000023</c:v>
                </c:pt>
                <c:pt idx="544">
                  <c:v>0.36002900000000021</c:v>
                </c:pt>
                <c:pt idx="545">
                  <c:v>0.37214600000000009</c:v>
                </c:pt>
                <c:pt idx="546">
                  <c:v>1.5754799999999999E-2</c:v>
                </c:pt>
                <c:pt idx="547">
                  <c:v>9.1437300000000027E-2</c:v>
                </c:pt>
                <c:pt idx="548">
                  <c:v>6.4135899999999996E-2</c:v>
                </c:pt>
                <c:pt idx="549">
                  <c:v>6.8092200000000033E-2</c:v>
                </c:pt>
                <c:pt idx="550">
                  <c:v>6.7048000000000003E-3</c:v>
                </c:pt>
                <c:pt idx="551">
                  <c:v>2.0601100000000017E-3</c:v>
                </c:pt>
                <c:pt idx="552">
                  <c:v>5.242780000000002E-4</c:v>
                </c:pt>
                <c:pt idx="553">
                  <c:v>0.18381500000000006</c:v>
                </c:pt>
                <c:pt idx="554">
                  <c:v>0.16362499999999994</c:v>
                </c:pt>
                <c:pt idx="555">
                  <c:v>0.59191199999999977</c:v>
                </c:pt>
                <c:pt idx="556">
                  <c:v>1.7033699999999999E-2</c:v>
                </c:pt>
                <c:pt idx="557">
                  <c:v>0.53034899999999996</c:v>
                </c:pt>
                <c:pt idx="558">
                  <c:v>2.2804200000000014E-2</c:v>
                </c:pt>
                <c:pt idx="559">
                  <c:v>5.8487000000000004E-2</c:v>
                </c:pt>
                <c:pt idx="560">
                  <c:v>3.2528899999999989</c:v>
                </c:pt>
                <c:pt idx="561">
                  <c:v>6.0266400000000019E-2</c:v>
                </c:pt>
                <c:pt idx="562">
                  <c:v>4.8680399999999997E-3</c:v>
                </c:pt>
                <c:pt idx="563">
                  <c:v>6.0254200000000001E-2</c:v>
                </c:pt>
                <c:pt idx="564">
                  <c:v>0.8881819999999998</c:v>
                </c:pt>
                <c:pt idx="565">
                  <c:v>0.25319000000000003</c:v>
                </c:pt>
                <c:pt idx="566">
                  <c:v>7.9660600000000026E-2</c:v>
                </c:pt>
                <c:pt idx="567">
                  <c:v>0.87697800000000026</c:v>
                </c:pt>
                <c:pt idx="568">
                  <c:v>26.640499999999992</c:v>
                </c:pt>
                <c:pt idx="569">
                  <c:v>2.7261900000000006E-2</c:v>
                </c:pt>
                <c:pt idx="570">
                  <c:v>0.10609700000000002</c:v>
                </c:pt>
                <c:pt idx="571">
                  <c:v>7.0646400000000022E-3</c:v>
                </c:pt>
                <c:pt idx="572">
                  <c:v>0.49505300000000002</c:v>
                </c:pt>
                <c:pt idx="573">
                  <c:v>7.3110500000000023E-4</c:v>
                </c:pt>
                <c:pt idx="574">
                  <c:v>16.401</c:v>
                </c:pt>
                <c:pt idx="575">
                  <c:v>4.0524999999999997E-3</c:v>
                </c:pt>
                <c:pt idx="576">
                  <c:v>1.6599900000000001E-2</c:v>
                </c:pt>
                <c:pt idx="577">
                  <c:v>1.0985</c:v>
                </c:pt>
                <c:pt idx="578">
                  <c:v>1.9084000000000001</c:v>
                </c:pt>
                <c:pt idx="579">
                  <c:v>0.16467799999999994</c:v>
                </c:pt>
                <c:pt idx="580">
                  <c:v>0.48750400000000016</c:v>
                </c:pt>
                <c:pt idx="581">
                  <c:v>0.19134499999999999</c:v>
                </c:pt>
                <c:pt idx="582">
                  <c:v>4.8410000000000022E-4</c:v>
                </c:pt>
                <c:pt idx="583">
                  <c:v>0.17607100000000001</c:v>
                </c:pt>
                <c:pt idx="584">
                  <c:v>3.19104E-3</c:v>
                </c:pt>
                <c:pt idx="585">
                  <c:v>3.0747</c:v>
                </c:pt>
                <c:pt idx="586">
                  <c:v>0.24537900000000001</c:v>
                </c:pt>
                <c:pt idx="587">
                  <c:v>0.30311400000000016</c:v>
                </c:pt>
                <c:pt idx="588">
                  <c:v>0.18064400000000005</c:v>
                </c:pt>
                <c:pt idx="589">
                  <c:v>0.59340899999999963</c:v>
                </c:pt>
                <c:pt idx="590">
                  <c:v>0.24234800000000006</c:v>
                </c:pt>
                <c:pt idx="591">
                  <c:v>1.6068400000000007E-2</c:v>
                </c:pt>
                <c:pt idx="592">
                  <c:v>0.33350900000000011</c:v>
                </c:pt>
                <c:pt idx="593">
                  <c:v>0.11375300000000002</c:v>
                </c:pt>
                <c:pt idx="594">
                  <c:v>3.45402E-2</c:v>
                </c:pt>
                <c:pt idx="595">
                  <c:v>0.12911400000000001</c:v>
                </c:pt>
                <c:pt idx="596">
                  <c:v>6.7799000000000026E-2</c:v>
                </c:pt>
                <c:pt idx="597">
                  <c:v>2.0174399999999999E-2</c:v>
                </c:pt>
                <c:pt idx="598">
                  <c:v>6.9353500000000044E-4</c:v>
                </c:pt>
                <c:pt idx="599">
                  <c:v>0.30727200000000016</c:v>
                </c:pt>
                <c:pt idx="600">
                  <c:v>1.22921E-2</c:v>
                </c:pt>
                <c:pt idx="601">
                  <c:v>0.91432500000000005</c:v>
                </c:pt>
                <c:pt idx="602">
                  <c:v>0.29883500000000002</c:v>
                </c:pt>
                <c:pt idx="603">
                  <c:v>0.33212500000000011</c:v>
                </c:pt>
                <c:pt idx="604">
                  <c:v>4.0849000000000001E-4</c:v>
                </c:pt>
                <c:pt idx="605">
                  <c:v>0.32203300000000001</c:v>
                </c:pt>
                <c:pt idx="606">
                  <c:v>0.4785950000000001</c:v>
                </c:pt>
                <c:pt idx="607">
                  <c:v>0.17420600000000006</c:v>
                </c:pt>
                <c:pt idx="608">
                  <c:v>0.34158400000000011</c:v>
                </c:pt>
                <c:pt idx="609">
                  <c:v>0.90137400000000001</c:v>
                </c:pt>
                <c:pt idx="610">
                  <c:v>4.0984000000000018E-4</c:v>
                </c:pt>
                <c:pt idx="611">
                  <c:v>3.2397000000000014E-4</c:v>
                </c:pt>
                <c:pt idx="612">
                  <c:v>4.0849000000000001E-4</c:v>
                </c:pt>
                <c:pt idx="613">
                  <c:v>0.46882400000000013</c:v>
                </c:pt>
                <c:pt idx="614">
                  <c:v>0.22478300000000001</c:v>
                </c:pt>
                <c:pt idx="615">
                  <c:v>4.0984000000000018E-4</c:v>
                </c:pt>
                <c:pt idx="616">
                  <c:v>4.6434000000000015E-4</c:v>
                </c:pt>
                <c:pt idx="617">
                  <c:v>4.8939000000000003E-4</c:v>
                </c:pt>
                <c:pt idx="618">
                  <c:v>0.42969000000000002</c:v>
                </c:pt>
                <c:pt idx="619">
                  <c:v>2.2693400000000008E-3</c:v>
                </c:pt>
                <c:pt idx="620">
                  <c:v>0.84658699999999976</c:v>
                </c:pt>
                <c:pt idx="621">
                  <c:v>1.3683000000000001</c:v>
                </c:pt>
                <c:pt idx="622">
                  <c:v>1.2910500000000004E-2</c:v>
                </c:pt>
                <c:pt idx="623">
                  <c:v>2.3140499999999994E-2</c:v>
                </c:pt>
                <c:pt idx="624">
                  <c:v>0.19248000000000001</c:v>
                </c:pt>
                <c:pt idx="625">
                  <c:v>0.19638600000000001</c:v>
                </c:pt>
                <c:pt idx="626">
                  <c:v>0.80760900000000024</c:v>
                </c:pt>
                <c:pt idx="627">
                  <c:v>1.2849699999999995</c:v>
                </c:pt>
                <c:pt idx="628">
                  <c:v>0.34595100000000001</c:v>
                </c:pt>
                <c:pt idx="629">
                  <c:v>4.0087700000000004E-2</c:v>
                </c:pt>
                <c:pt idx="630">
                  <c:v>8.9603700000000022E-2</c:v>
                </c:pt>
                <c:pt idx="631">
                  <c:v>4.8939000000000003E-4</c:v>
                </c:pt>
                <c:pt idx="632">
                  <c:v>0.11187</c:v>
                </c:pt>
                <c:pt idx="633">
                  <c:v>0.32741500000000012</c:v>
                </c:pt>
                <c:pt idx="634">
                  <c:v>4.4596900000000037E-2</c:v>
                </c:pt>
                <c:pt idx="635">
                  <c:v>4.4325200000000002</c:v>
                </c:pt>
                <c:pt idx="636">
                  <c:v>0.60643800000000003</c:v>
                </c:pt>
                <c:pt idx="637">
                  <c:v>3.1540200000000009E-3</c:v>
                </c:pt>
                <c:pt idx="638">
                  <c:v>0.20736800000000005</c:v>
                </c:pt>
                <c:pt idx="639">
                  <c:v>0.46931500000000015</c:v>
                </c:pt>
                <c:pt idx="640">
                  <c:v>8.1900100000000028E-3</c:v>
                </c:pt>
                <c:pt idx="641">
                  <c:v>1.29906E-2</c:v>
                </c:pt>
                <c:pt idx="642">
                  <c:v>0.41671200000000008</c:v>
                </c:pt>
                <c:pt idx="643">
                  <c:v>0.12466300000000004</c:v>
                </c:pt>
                <c:pt idx="644">
                  <c:v>2.6420100000000011E-3</c:v>
                </c:pt>
                <c:pt idx="645">
                  <c:v>2.5123999999999991</c:v>
                </c:pt>
                <c:pt idx="646">
                  <c:v>1.17726</c:v>
                </c:pt>
                <c:pt idx="647">
                  <c:v>9.7162300000000034E-4</c:v>
                </c:pt>
                <c:pt idx="648">
                  <c:v>1.84987E-2</c:v>
                </c:pt>
                <c:pt idx="649">
                  <c:v>1.7611599999999998</c:v>
                </c:pt>
                <c:pt idx="650">
                  <c:v>6.7115400000000033E-2</c:v>
                </c:pt>
                <c:pt idx="651">
                  <c:v>0.960117</c:v>
                </c:pt>
                <c:pt idx="652">
                  <c:v>8.9537400000000059E-2</c:v>
                </c:pt>
                <c:pt idx="653">
                  <c:v>2.3729199999999993</c:v>
                </c:pt>
                <c:pt idx="654">
                  <c:v>5.20457E-2</c:v>
                </c:pt>
                <c:pt idx="655">
                  <c:v>6.4025500000000027E-4</c:v>
                </c:pt>
                <c:pt idx="656">
                  <c:v>3.7544899999999999E-2</c:v>
                </c:pt>
                <c:pt idx="657">
                  <c:v>1.6511800000000001</c:v>
                </c:pt>
                <c:pt idx="658">
                  <c:v>0.459096</c:v>
                </c:pt>
                <c:pt idx="659">
                  <c:v>0.14746400000000007</c:v>
                </c:pt>
                <c:pt idx="660">
                  <c:v>8.5416900000000004E-2</c:v>
                </c:pt>
                <c:pt idx="661">
                  <c:v>1.1416800000000004E-3</c:v>
                </c:pt>
                <c:pt idx="662">
                  <c:v>0.20998900000000006</c:v>
                </c:pt>
                <c:pt idx="663">
                  <c:v>0.27751300000000001</c:v>
                </c:pt>
                <c:pt idx="664">
                  <c:v>4.0849000000000001E-4</c:v>
                </c:pt>
                <c:pt idx="665">
                  <c:v>8.6244600000000009</c:v>
                </c:pt>
                <c:pt idx="666">
                  <c:v>5.8607500000000014E-3</c:v>
                </c:pt>
                <c:pt idx="667">
                  <c:v>0.14044300000000007</c:v>
                </c:pt>
                <c:pt idx="668">
                  <c:v>4.9783700000000037E-3</c:v>
                </c:pt>
                <c:pt idx="669">
                  <c:v>0.18769600000000006</c:v>
                </c:pt>
                <c:pt idx="670">
                  <c:v>8.3861100000000049E-2</c:v>
                </c:pt>
                <c:pt idx="671">
                  <c:v>0.23783199999999999</c:v>
                </c:pt>
                <c:pt idx="672">
                  <c:v>0.20499100000000006</c:v>
                </c:pt>
                <c:pt idx="673">
                  <c:v>5.2854199999999997E-2</c:v>
                </c:pt>
                <c:pt idx="674">
                  <c:v>1.5389699999999999E-2</c:v>
                </c:pt>
                <c:pt idx="675">
                  <c:v>1.6127600000000004E-3</c:v>
                </c:pt>
                <c:pt idx="676">
                  <c:v>0.12229600000000006</c:v>
                </c:pt>
                <c:pt idx="677">
                  <c:v>9.9034400000000078E-2</c:v>
                </c:pt>
                <c:pt idx="678">
                  <c:v>2.15069</c:v>
                </c:pt>
                <c:pt idx="679">
                  <c:v>0.14190500000000006</c:v>
                </c:pt>
                <c:pt idx="680">
                  <c:v>5.4307500000000039E-4</c:v>
                </c:pt>
                <c:pt idx="681">
                  <c:v>1.1930100000000004E-2</c:v>
                </c:pt>
                <c:pt idx="682">
                  <c:v>9.7698300000000054E-3</c:v>
                </c:pt>
                <c:pt idx="683">
                  <c:v>1.0756299999999996</c:v>
                </c:pt>
                <c:pt idx="684">
                  <c:v>0.18801200000000007</c:v>
                </c:pt>
                <c:pt idx="685">
                  <c:v>2.27868</c:v>
                </c:pt>
                <c:pt idx="686">
                  <c:v>7.4030799999999994E-2</c:v>
                </c:pt>
                <c:pt idx="687">
                  <c:v>0.12523000000000001</c:v>
                </c:pt>
                <c:pt idx="688">
                  <c:v>0.16421100000000005</c:v>
                </c:pt>
                <c:pt idx="689">
                  <c:v>8.4697800000000073E-4</c:v>
                </c:pt>
                <c:pt idx="690">
                  <c:v>4.0984000000000018E-4</c:v>
                </c:pt>
                <c:pt idx="691">
                  <c:v>1.04027</c:v>
                </c:pt>
                <c:pt idx="692">
                  <c:v>1.5705700000000003E-2</c:v>
                </c:pt>
                <c:pt idx="693">
                  <c:v>6.3674700000000001E-3</c:v>
                </c:pt>
                <c:pt idx="694">
                  <c:v>4.8363000000000025E-4</c:v>
                </c:pt>
                <c:pt idx="695">
                  <c:v>3.8158900000000003E-2</c:v>
                </c:pt>
                <c:pt idx="696">
                  <c:v>7.5358500000000023E-2</c:v>
                </c:pt>
                <c:pt idx="697">
                  <c:v>0.50200400000000001</c:v>
                </c:pt>
                <c:pt idx="698">
                  <c:v>0.24829700000000007</c:v>
                </c:pt>
                <c:pt idx="699">
                  <c:v>6.838470000000002E-2</c:v>
                </c:pt>
                <c:pt idx="700">
                  <c:v>5.2088500000000018E-3</c:v>
                </c:pt>
                <c:pt idx="701">
                  <c:v>5.6758000000000003E-2</c:v>
                </c:pt>
                <c:pt idx="702">
                  <c:v>0.27963700000000002</c:v>
                </c:pt>
                <c:pt idx="703">
                  <c:v>0.31337600000000027</c:v>
                </c:pt>
                <c:pt idx="704">
                  <c:v>1.7996100000000001E-2</c:v>
                </c:pt>
                <c:pt idx="705">
                  <c:v>4.6434000000000015E-4</c:v>
                </c:pt>
                <c:pt idx="706">
                  <c:v>0.55165100000000022</c:v>
                </c:pt>
                <c:pt idx="707">
                  <c:v>0.6762790000000003</c:v>
                </c:pt>
                <c:pt idx="708">
                  <c:v>3.9553399999999999E-3</c:v>
                </c:pt>
                <c:pt idx="709">
                  <c:v>2.95628E-2</c:v>
                </c:pt>
                <c:pt idx="710">
                  <c:v>3.3149500000000001E-4</c:v>
                </c:pt>
                <c:pt idx="711">
                  <c:v>0.14325599999999999</c:v>
                </c:pt>
                <c:pt idx="712">
                  <c:v>4.8121799999999985E-2</c:v>
                </c:pt>
                <c:pt idx="713">
                  <c:v>1.3280300000000004E-3</c:v>
                </c:pt>
                <c:pt idx="714">
                  <c:v>0.221333</c:v>
                </c:pt>
                <c:pt idx="715">
                  <c:v>0.42703600000000008</c:v>
                </c:pt>
                <c:pt idx="716">
                  <c:v>4.0984000000000018E-4</c:v>
                </c:pt>
                <c:pt idx="717">
                  <c:v>0.12058000000000002</c:v>
                </c:pt>
                <c:pt idx="718">
                  <c:v>0.13825599999999999</c:v>
                </c:pt>
                <c:pt idx="719">
                  <c:v>0.283609</c:v>
                </c:pt>
                <c:pt idx="720">
                  <c:v>4.8939000000000003E-4</c:v>
                </c:pt>
                <c:pt idx="721">
                  <c:v>0.21541700000000011</c:v>
                </c:pt>
                <c:pt idx="722">
                  <c:v>0.21624900000000011</c:v>
                </c:pt>
                <c:pt idx="723">
                  <c:v>0.29375000000000001</c:v>
                </c:pt>
                <c:pt idx="724">
                  <c:v>9.2015300000000008E-2</c:v>
                </c:pt>
                <c:pt idx="725">
                  <c:v>0.32218400000000025</c:v>
                </c:pt>
                <c:pt idx="726">
                  <c:v>5.0403200000000016E-2</c:v>
                </c:pt>
                <c:pt idx="727">
                  <c:v>9.6618300000000045E-4</c:v>
                </c:pt>
                <c:pt idx="728">
                  <c:v>0.30263600000000002</c:v>
                </c:pt>
                <c:pt idx="729">
                  <c:v>0.4448470000000001</c:v>
                </c:pt>
                <c:pt idx="730">
                  <c:v>0.87425799999999998</c:v>
                </c:pt>
                <c:pt idx="731">
                  <c:v>4.8939000000000003E-4</c:v>
                </c:pt>
                <c:pt idx="732">
                  <c:v>0.35647200000000012</c:v>
                </c:pt>
                <c:pt idx="733">
                  <c:v>7.1790800000000028E-4</c:v>
                </c:pt>
                <c:pt idx="734">
                  <c:v>0.93689599999999995</c:v>
                </c:pt>
                <c:pt idx="735">
                  <c:v>8.733260000000001E-2</c:v>
                </c:pt>
                <c:pt idx="736">
                  <c:v>0.14103299999999999</c:v>
                </c:pt>
                <c:pt idx="737">
                  <c:v>6.2471800000000001E-2</c:v>
                </c:pt>
                <c:pt idx="738">
                  <c:v>2.72464</c:v>
                </c:pt>
                <c:pt idx="739">
                  <c:v>0.116339</c:v>
                </c:pt>
                <c:pt idx="740">
                  <c:v>3.7716400000000004E-2</c:v>
                </c:pt>
                <c:pt idx="741">
                  <c:v>1.3784000000000003E-3</c:v>
                </c:pt>
                <c:pt idx="742">
                  <c:v>0.8768290000000003</c:v>
                </c:pt>
                <c:pt idx="743">
                  <c:v>0.64395899999999995</c:v>
                </c:pt>
                <c:pt idx="744">
                  <c:v>1.6886200000000001E-2</c:v>
                </c:pt>
                <c:pt idx="745">
                  <c:v>0.448795</c:v>
                </c:pt>
                <c:pt idx="746">
                  <c:v>4.0984000000000018E-4</c:v>
                </c:pt>
                <c:pt idx="747">
                  <c:v>6.4325300000000002E-2</c:v>
                </c:pt>
                <c:pt idx="748">
                  <c:v>5.5009500000000012E-4</c:v>
                </c:pt>
                <c:pt idx="749">
                  <c:v>3.736300000000001E-3</c:v>
                </c:pt>
                <c:pt idx="750">
                  <c:v>0.39694900000000011</c:v>
                </c:pt>
                <c:pt idx="751">
                  <c:v>7.4658600000000002</c:v>
                </c:pt>
                <c:pt idx="752">
                  <c:v>6.8746500000000028E-4</c:v>
                </c:pt>
                <c:pt idx="753">
                  <c:v>1.0714300000000004E-3</c:v>
                </c:pt>
                <c:pt idx="754">
                  <c:v>5.0505000000000027E-4</c:v>
                </c:pt>
                <c:pt idx="755">
                  <c:v>0.19340800000000005</c:v>
                </c:pt>
                <c:pt idx="756">
                  <c:v>1.1076100000000004E-3</c:v>
                </c:pt>
                <c:pt idx="757">
                  <c:v>0.71893000000000018</c:v>
                </c:pt>
                <c:pt idx="758">
                  <c:v>0.70078300000000004</c:v>
                </c:pt>
                <c:pt idx="759">
                  <c:v>2.4783699999999999E-2</c:v>
                </c:pt>
                <c:pt idx="760">
                  <c:v>6.6943299999999997E-2</c:v>
                </c:pt>
                <c:pt idx="761">
                  <c:v>3.2397000000000014E-4</c:v>
                </c:pt>
                <c:pt idx="762">
                  <c:v>0.18062500000000001</c:v>
                </c:pt>
                <c:pt idx="763">
                  <c:v>0.18604000000000007</c:v>
                </c:pt>
                <c:pt idx="764">
                  <c:v>6.8981500000000013E-3</c:v>
                </c:pt>
                <c:pt idx="765">
                  <c:v>8.8033300000000061E-4</c:v>
                </c:pt>
                <c:pt idx="766">
                  <c:v>0.33040000000000025</c:v>
                </c:pt>
                <c:pt idx="767">
                  <c:v>3.4011999999999998</c:v>
                </c:pt>
                <c:pt idx="768">
                  <c:v>5.4996500000000031E-2</c:v>
                </c:pt>
                <c:pt idx="769">
                  <c:v>4.7418000000000032E-4</c:v>
                </c:pt>
                <c:pt idx="770">
                  <c:v>0.50495000000000001</c:v>
                </c:pt>
                <c:pt idx="771">
                  <c:v>1.0986100000000001</c:v>
                </c:pt>
                <c:pt idx="772">
                  <c:v>4.1149499999999978E-2</c:v>
                </c:pt>
                <c:pt idx="773">
                  <c:v>0.12609200000000001</c:v>
                </c:pt>
                <c:pt idx="774">
                  <c:v>1.6949500000000004</c:v>
                </c:pt>
                <c:pt idx="775">
                  <c:v>1.59548</c:v>
                </c:pt>
                <c:pt idx="776">
                  <c:v>0.11141</c:v>
                </c:pt>
                <c:pt idx="777">
                  <c:v>2.4572200000000008E-3</c:v>
                </c:pt>
                <c:pt idx="778">
                  <c:v>9.7799500000000025E-2</c:v>
                </c:pt>
                <c:pt idx="779">
                  <c:v>1.2454799999999995</c:v>
                </c:pt>
                <c:pt idx="780">
                  <c:v>2.8498999999999998E-3</c:v>
                </c:pt>
                <c:pt idx="781">
                  <c:v>0.25138400000000011</c:v>
                </c:pt>
                <c:pt idx="782">
                  <c:v>6.4685900000000018E-2</c:v>
                </c:pt>
                <c:pt idx="783">
                  <c:v>0.15004400000000007</c:v>
                </c:pt>
                <c:pt idx="784">
                  <c:v>4.0984000000000018E-4</c:v>
                </c:pt>
                <c:pt idx="785">
                  <c:v>4.9016000000000044E-4</c:v>
                </c:pt>
                <c:pt idx="786">
                  <c:v>0.93114200000000003</c:v>
                </c:pt>
                <c:pt idx="787">
                  <c:v>0.14516999999999999</c:v>
                </c:pt>
                <c:pt idx="788">
                  <c:v>3.6089200000000016E-2</c:v>
                </c:pt>
                <c:pt idx="789">
                  <c:v>1.3783000000000005E-2</c:v>
                </c:pt>
                <c:pt idx="790">
                  <c:v>0.130074</c:v>
                </c:pt>
                <c:pt idx="791">
                  <c:v>2.4055199999999999E-2</c:v>
                </c:pt>
                <c:pt idx="792">
                  <c:v>1.1090800000000004E-3</c:v>
                </c:pt>
                <c:pt idx="793">
                  <c:v>0.10408600000000003</c:v>
                </c:pt>
                <c:pt idx="794">
                  <c:v>4.7983000000000032E-4</c:v>
                </c:pt>
                <c:pt idx="795">
                  <c:v>3.2397000000000014E-4</c:v>
                </c:pt>
                <c:pt idx="796">
                  <c:v>7.0479100000000003E-2</c:v>
                </c:pt>
                <c:pt idx="797">
                  <c:v>8.6545300000000061E-2</c:v>
                </c:pt>
                <c:pt idx="798">
                  <c:v>3.5951700000000008E-3</c:v>
                </c:pt>
                <c:pt idx="799">
                  <c:v>4.6034199999999997E-2</c:v>
                </c:pt>
                <c:pt idx="800">
                  <c:v>0.32053900000000002</c:v>
                </c:pt>
                <c:pt idx="801">
                  <c:v>5.3000800000000011E-4</c:v>
                </c:pt>
                <c:pt idx="802">
                  <c:v>0.45681800000000011</c:v>
                </c:pt>
                <c:pt idx="803">
                  <c:v>3.2397000000000014E-4</c:v>
                </c:pt>
                <c:pt idx="804">
                  <c:v>5.4720300000000023E-4</c:v>
                </c:pt>
                <c:pt idx="805">
                  <c:v>0.13739100000000001</c:v>
                </c:pt>
                <c:pt idx="806">
                  <c:v>4.0849000000000001E-4</c:v>
                </c:pt>
                <c:pt idx="807">
                  <c:v>2.2754300000000002E-2</c:v>
                </c:pt>
                <c:pt idx="808">
                  <c:v>0.59631499999999971</c:v>
                </c:pt>
                <c:pt idx="809">
                  <c:v>3.2397000000000014E-4</c:v>
                </c:pt>
                <c:pt idx="810">
                  <c:v>7.9383100000000026E-2</c:v>
                </c:pt>
                <c:pt idx="811">
                  <c:v>1.7863100000000003E-2</c:v>
                </c:pt>
                <c:pt idx="812">
                  <c:v>0.56298999999999999</c:v>
                </c:pt>
                <c:pt idx="813">
                  <c:v>0.25159900000000002</c:v>
                </c:pt>
                <c:pt idx="814">
                  <c:v>4.7983000000000032E-4</c:v>
                </c:pt>
                <c:pt idx="815">
                  <c:v>0.79587100000000022</c:v>
                </c:pt>
                <c:pt idx="816">
                  <c:v>0.41513900000000004</c:v>
                </c:pt>
                <c:pt idx="817">
                  <c:v>0.14400800000000005</c:v>
                </c:pt>
                <c:pt idx="818">
                  <c:v>4.0849000000000001E-4</c:v>
                </c:pt>
                <c:pt idx="819">
                  <c:v>0.15212300000000001</c:v>
                </c:pt>
                <c:pt idx="820">
                  <c:v>0.20163</c:v>
                </c:pt>
                <c:pt idx="821">
                  <c:v>5.8380800000000004E-2</c:v>
                </c:pt>
                <c:pt idx="822">
                  <c:v>7.447330000000002E-2</c:v>
                </c:pt>
                <c:pt idx="823">
                  <c:v>1.5163500000000001</c:v>
                </c:pt>
                <c:pt idx="824">
                  <c:v>0.73567400000000038</c:v>
                </c:pt>
                <c:pt idx="825">
                  <c:v>1.3531299999999995</c:v>
                </c:pt>
                <c:pt idx="826">
                  <c:v>1.02063E-2</c:v>
                </c:pt>
                <c:pt idx="827">
                  <c:v>10.4438</c:v>
                </c:pt>
                <c:pt idx="828">
                  <c:v>0.4368100000000002</c:v>
                </c:pt>
                <c:pt idx="829">
                  <c:v>7.2401700000000013E-2</c:v>
                </c:pt>
                <c:pt idx="830">
                  <c:v>0.17015</c:v>
                </c:pt>
                <c:pt idx="831">
                  <c:v>0.46135900000000002</c:v>
                </c:pt>
              </c:numCache>
            </c:numRef>
          </c:xVal>
          <c:yVal>
            <c:numRef>
              <c:f>'hbr-DID-143_282-qPCR-cuff-estim'!$C$2:$C$833</c:f>
              <c:numCache>
                <c:formatCode>General</c:formatCode>
                <c:ptCount val="832"/>
                <c:pt idx="0">
                  <c:v>0</c:v>
                </c:pt>
                <c:pt idx="1">
                  <c:v>9.6653800000000062E-4</c:v>
                </c:pt>
                <c:pt idx="2">
                  <c:v>5.9501799999999996</c:v>
                </c:pt>
                <c:pt idx="3">
                  <c:v>6.1960099999999985</c:v>
                </c:pt>
                <c:pt idx="4">
                  <c:v>3.3904500000000001E-3</c:v>
                </c:pt>
                <c:pt idx="5">
                  <c:v>29.340199999999992</c:v>
                </c:pt>
                <c:pt idx="6">
                  <c:v>4.71021</c:v>
                </c:pt>
                <c:pt idx="7">
                  <c:v>1.43207</c:v>
                </c:pt>
                <c:pt idx="8">
                  <c:v>2.7025399999999999</c:v>
                </c:pt>
                <c:pt idx="9">
                  <c:v>2.5867800000000001</c:v>
                </c:pt>
                <c:pt idx="10">
                  <c:v>9.3251500000000007</c:v>
                </c:pt>
                <c:pt idx="11">
                  <c:v>18.46769999999999</c:v>
                </c:pt>
                <c:pt idx="12">
                  <c:v>22.546199999999988</c:v>
                </c:pt>
                <c:pt idx="13">
                  <c:v>9.0618600000000034E-4</c:v>
                </c:pt>
                <c:pt idx="14">
                  <c:v>30.5459</c:v>
                </c:pt>
                <c:pt idx="15">
                  <c:v>0</c:v>
                </c:pt>
                <c:pt idx="16">
                  <c:v>0</c:v>
                </c:pt>
                <c:pt idx="17">
                  <c:v>0.40590900000000002</c:v>
                </c:pt>
                <c:pt idx="18">
                  <c:v>0.86114600000000019</c:v>
                </c:pt>
                <c:pt idx="19">
                  <c:v>6.3055499999999984</c:v>
                </c:pt>
                <c:pt idx="20">
                  <c:v>0</c:v>
                </c:pt>
                <c:pt idx="21">
                  <c:v>0.795543</c:v>
                </c:pt>
                <c:pt idx="22">
                  <c:v>12.5608</c:v>
                </c:pt>
                <c:pt idx="23">
                  <c:v>3.4053100000000001</c:v>
                </c:pt>
                <c:pt idx="24">
                  <c:v>2.6401100000000008</c:v>
                </c:pt>
                <c:pt idx="25">
                  <c:v>15.6793</c:v>
                </c:pt>
                <c:pt idx="26">
                  <c:v>14.4427</c:v>
                </c:pt>
                <c:pt idx="27">
                  <c:v>2.9546499999999987</c:v>
                </c:pt>
                <c:pt idx="28">
                  <c:v>0.83070400000000022</c:v>
                </c:pt>
                <c:pt idx="29">
                  <c:v>0</c:v>
                </c:pt>
                <c:pt idx="30">
                  <c:v>0.80616100000000002</c:v>
                </c:pt>
                <c:pt idx="31">
                  <c:v>0</c:v>
                </c:pt>
                <c:pt idx="32">
                  <c:v>168.25200000000001</c:v>
                </c:pt>
                <c:pt idx="33">
                  <c:v>16.6997</c:v>
                </c:pt>
                <c:pt idx="34">
                  <c:v>0</c:v>
                </c:pt>
                <c:pt idx="35">
                  <c:v>2.989069999999999</c:v>
                </c:pt>
                <c:pt idx="36">
                  <c:v>0</c:v>
                </c:pt>
                <c:pt idx="37">
                  <c:v>1.4699099999999996</c:v>
                </c:pt>
                <c:pt idx="38">
                  <c:v>5.4099000000000022E-2</c:v>
                </c:pt>
                <c:pt idx="39">
                  <c:v>5.7589799999999984</c:v>
                </c:pt>
                <c:pt idx="40">
                  <c:v>5.5718600000000018</c:v>
                </c:pt>
                <c:pt idx="41">
                  <c:v>33.634700000000002</c:v>
                </c:pt>
                <c:pt idx="42">
                  <c:v>2.885219999999999</c:v>
                </c:pt>
                <c:pt idx="43">
                  <c:v>1.5104299999999995</c:v>
                </c:pt>
                <c:pt idx="44">
                  <c:v>0</c:v>
                </c:pt>
                <c:pt idx="45">
                  <c:v>14.879300000000002</c:v>
                </c:pt>
                <c:pt idx="46">
                  <c:v>0</c:v>
                </c:pt>
                <c:pt idx="47">
                  <c:v>0.37405900000000014</c:v>
                </c:pt>
                <c:pt idx="48">
                  <c:v>0</c:v>
                </c:pt>
                <c:pt idx="49">
                  <c:v>1.1214899999999999</c:v>
                </c:pt>
                <c:pt idx="50">
                  <c:v>3.6140300000000014E-2</c:v>
                </c:pt>
                <c:pt idx="51">
                  <c:v>4.1117499999999998</c:v>
                </c:pt>
                <c:pt idx="52">
                  <c:v>2.2892299999999999</c:v>
                </c:pt>
                <c:pt idx="53">
                  <c:v>10.966000000000005</c:v>
                </c:pt>
                <c:pt idx="54">
                  <c:v>0</c:v>
                </c:pt>
                <c:pt idx="55">
                  <c:v>16.38539999999999</c:v>
                </c:pt>
                <c:pt idx="56">
                  <c:v>0.79303199999999996</c:v>
                </c:pt>
                <c:pt idx="57">
                  <c:v>0</c:v>
                </c:pt>
                <c:pt idx="58">
                  <c:v>7.8705799999999995</c:v>
                </c:pt>
                <c:pt idx="59">
                  <c:v>15.14</c:v>
                </c:pt>
                <c:pt idx="60">
                  <c:v>0</c:v>
                </c:pt>
                <c:pt idx="61">
                  <c:v>0</c:v>
                </c:pt>
                <c:pt idx="62">
                  <c:v>0.68663600000000002</c:v>
                </c:pt>
                <c:pt idx="63">
                  <c:v>0.78539999999999999</c:v>
                </c:pt>
                <c:pt idx="64">
                  <c:v>8.1193799999999996</c:v>
                </c:pt>
                <c:pt idx="65">
                  <c:v>0.68730899999999973</c:v>
                </c:pt>
                <c:pt idx="66">
                  <c:v>0</c:v>
                </c:pt>
                <c:pt idx="67">
                  <c:v>0</c:v>
                </c:pt>
                <c:pt idx="68">
                  <c:v>3.13049</c:v>
                </c:pt>
                <c:pt idx="69">
                  <c:v>5.5266999999999999</c:v>
                </c:pt>
                <c:pt idx="70">
                  <c:v>1.2050099999999995</c:v>
                </c:pt>
                <c:pt idx="71">
                  <c:v>0</c:v>
                </c:pt>
                <c:pt idx="72">
                  <c:v>0</c:v>
                </c:pt>
                <c:pt idx="73">
                  <c:v>1.5858199999999998</c:v>
                </c:pt>
                <c:pt idx="74">
                  <c:v>28.288299999999989</c:v>
                </c:pt>
                <c:pt idx="75">
                  <c:v>2.953479999999999</c:v>
                </c:pt>
                <c:pt idx="76">
                  <c:v>1.2807899999999999</c:v>
                </c:pt>
                <c:pt idx="77">
                  <c:v>0</c:v>
                </c:pt>
                <c:pt idx="78">
                  <c:v>10.977400000000003</c:v>
                </c:pt>
                <c:pt idx="79">
                  <c:v>0</c:v>
                </c:pt>
                <c:pt idx="80">
                  <c:v>5.5139799999999983</c:v>
                </c:pt>
                <c:pt idx="81">
                  <c:v>9.0848400000000016</c:v>
                </c:pt>
                <c:pt idx="82">
                  <c:v>1.90289</c:v>
                </c:pt>
                <c:pt idx="83">
                  <c:v>2.4549799999999991</c:v>
                </c:pt>
                <c:pt idx="84">
                  <c:v>0</c:v>
                </c:pt>
                <c:pt idx="85">
                  <c:v>16.18249999999999</c:v>
                </c:pt>
                <c:pt idx="86">
                  <c:v>0</c:v>
                </c:pt>
                <c:pt idx="87">
                  <c:v>0</c:v>
                </c:pt>
                <c:pt idx="88">
                  <c:v>7.1396500000000014</c:v>
                </c:pt>
                <c:pt idx="89">
                  <c:v>1.2613099999999995</c:v>
                </c:pt>
                <c:pt idx="90">
                  <c:v>2.5882800000000001</c:v>
                </c:pt>
                <c:pt idx="91">
                  <c:v>43.4666</c:v>
                </c:pt>
                <c:pt idx="92">
                  <c:v>1.3582399999999999</c:v>
                </c:pt>
                <c:pt idx="93">
                  <c:v>5.8289599999999986</c:v>
                </c:pt>
                <c:pt idx="94">
                  <c:v>12.593400000000004</c:v>
                </c:pt>
                <c:pt idx="95">
                  <c:v>3.710059999999999</c:v>
                </c:pt>
                <c:pt idx="96">
                  <c:v>1.5682499999999999</c:v>
                </c:pt>
                <c:pt idx="97">
                  <c:v>0</c:v>
                </c:pt>
                <c:pt idx="98">
                  <c:v>4.4642600000000003</c:v>
                </c:pt>
                <c:pt idx="99">
                  <c:v>3.4575999999999998</c:v>
                </c:pt>
                <c:pt idx="100">
                  <c:v>0.29910200000000009</c:v>
                </c:pt>
                <c:pt idx="101">
                  <c:v>0</c:v>
                </c:pt>
                <c:pt idx="102">
                  <c:v>0.52456999999999976</c:v>
                </c:pt>
                <c:pt idx="103">
                  <c:v>9.7319699999999969</c:v>
                </c:pt>
                <c:pt idx="104">
                  <c:v>10.384500000000005</c:v>
                </c:pt>
                <c:pt idx="105">
                  <c:v>0</c:v>
                </c:pt>
                <c:pt idx="106">
                  <c:v>21.055700000000002</c:v>
                </c:pt>
                <c:pt idx="107">
                  <c:v>4.1937400000000014E-2</c:v>
                </c:pt>
                <c:pt idx="108">
                  <c:v>0.68902799999999997</c:v>
                </c:pt>
                <c:pt idx="109">
                  <c:v>0.70672100000000027</c:v>
                </c:pt>
                <c:pt idx="110">
                  <c:v>0</c:v>
                </c:pt>
                <c:pt idx="111">
                  <c:v>0</c:v>
                </c:pt>
                <c:pt idx="112">
                  <c:v>2.0307999999999997</c:v>
                </c:pt>
                <c:pt idx="113">
                  <c:v>1.1187400000000001</c:v>
                </c:pt>
                <c:pt idx="114">
                  <c:v>20.2988</c:v>
                </c:pt>
                <c:pt idx="115">
                  <c:v>6.2811700000000004</c:v>
                </c:pt>
                <c:pt idx="116">
                  <c:v>0</c:v>
                </c:pt>
                <c:pt idx="117">
                  <c:v>0.67481500000000039</c:v>
                </c:pt>
                <c:pt idx="118">
                  <c:v>0.14005300000000001</c:v>
                </c:pt>
                <c:pt idx="119">
                  <c:v>0</c:v>
                </c:pt>
                <c:pt idx="120">
                  <c:v>16.065999999999988</c:v>
                </c:pt>
                <c:pt idx="121">
                  <c:v>1.1035199999999998</c:v>
                </c:pt>
                <c:pt idx="122">
                  <c:v>0.29553400000000002</c:v>
                </c:pt>
                <c:pt idx="123">
                  <c:v>0</c:v>
                </c:pt>
                <c:pt idx="124">
                  <c:v>0</c:v>
                </c:pt>
                <c:pt idx="125">
                  <c:v>1.78417</c:v>
                </c:pt>
                <c:pt idx="126">
                  <c:v>0.32941100000000012</c:v>
                </c:pt>
                <c:pt idx="127">
                  <c:v>110.61999999999999</c:v>
                </c:pt>
                <c:pt idx="128">
                  <c:v>0</c:v>
                </c:pt>
                <c:pt idx="129">
                  <c:v>1.4326699999999997</c:v>
                </c:pt>
                <c:pt idx="130">
                  <c:v>0.53283199999999997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0.76905500000000038</c:v>
                </c:pt>
                <c:pt idx="137">
                  <c:v>1.2069099999999995</c:v>
                </c:pt>
                <c:pt idx="138">
                  <c:v>23.4009</c:v>
                </c:pt>
                <c:pt idx="139">
                  <c:v>1.6970099999999999</c:v>
                </c:pt>
                <c:pt idx="140">
                  <c:v>0</c:v>
                </c:pt>
                <c:pt idx="141">
                  <c:v>1.1807500000000004</c:v>
                </c:pt>
                <c:pt idx="142">
                  <c:v>2.9520399999999989</c:v>
                </c:pt>
                <c:pt idx="143">
                  <c:v>0.66929300000000025</c:v>
                </c:pt>
                <c:pt idx="144">
                  <c:v>27.531800000000008</c:v>
                </c:pt>
                <c:pt idx="145">
                  <c:v>5.7016200000000019</c:v>
                </c:pt>
                <c:pt idx="146">
                  <c:v>0</c:v>
                </c:pt>
                <c:pt idx="147">
                  <c:v>4.3394700000000004</c:v>
                </c:pt>
                <c:pt idx="148">
                  <c:v>0</c:v>
                </c:pt>
                <c:pt idx="149">
                  <c:v>1.1889700000000001</c:v>
                </c:pt>
                <c:pt idx="150">
                  <c:v>0.38898000000000027</c:v>
                </c:pt>
                <c:pt idx="151">
                  <c:v>91.802599999999998</c:v>
                </c:pt>
                <c:pt idx="152">
                  <c:v>0</c:v>
                </c:pt>
                <c:pt idx="153">
                  <c:v>8.8804500000000051</c:v>
                </c:pt>
                <c:pt idx="154">
                  <c:v>18.884</c:v>
                </c:pt>
                <c:pt idx="155">
                  <c:v>1.7390699999999994</c:v>
                </c:pt>
                <c:pt idx="156">
                  <c:v>0</c:v>
                </c:pt>
                <c:pt idx="157">
                  <c:v>0</c:v>
                </c:pt>
                <c:pt idx="158">
                  <c:v>0.39288400000000023</c:v>
                </c:pt>
                <c:pt idx="159">
                  <c:v>7.5491299999999999</c:v>
                </c:pt>
                <c:pt idx="160">
                  <c:v>0</c:v>
                </c:pt>
                <c:pt idx="161">
                  <c:v>2.377829999999999</c:v>
                </c:pt>
                <c:pt idx="162">
                  <c:v>2.0516899999999989</c:v>
                </c:pt>
                <c:pt idx="163">
                  <c:v>0</c:v>
                </c:pt>
                <c:pt idx="164">
                  <c:v>7.1314299999999999</c:v>
                </c:pt>
                <c:pt idx="165">
                  <c:v>0.54256299999999968</c:v>
                </c:pt>
                <c:pt idx="166">
                  <c:v>0</c:v>
                </c:pt>
                <c:pt idx="167">
                  <c:v>0</c:v>
                </c:pt>
                <c:pt idx="168">
                  <c:v>5.3643099999999979</c:v>
                </c:pt>
                <c:pt idx="169">
                  <c:v>6.0932300000000001</c:v>
                </c:pt>
                <c:pt idx="170">
                  <c:v>0</c:v>
                </c:pt>
                <c:pt idx="171">
                  <c:v>7.2203600000000003</c:v>
                </c:pt>
                <c:pt idx="172">
                  <c:v>1.8092999999999995</c:v>
                </c:pt>
                <c:pt idx="173">
                  <c:v>3.5879799999999999</c:v>
                </c:pt>
                <c:pt idx="174">
                  <c:v>47.760900000000014</c:v>
                </c:pt>
                <c:pt idx="175">
                  <c:v>0.4036010000000001</c:v>
                </c:pt>
                <c:pt idx="176">
                  <c:v>2.2969300000000001</c:v>
                </c:pt>
                <c:pt idx="177">
                  <c:v>2.9708499999999987</c:v>
                </c:pt>
                <c:pt idx="178">
                  <c:v>207.21299999999999</c:v>
                </c:pt>
                <c:pt idx="179">
                  <c:v>4.06149</c:v>
                </c:pt>
                <c:pt idx="180">
                  <c:v>0</c:v>
                </c:pt>
                <c:pt idx="181">
                  <c:v>24.4773</c:v>
                </c:pt>
                <c:pt idx="182">
                  <c:v>0</c:v>
                </c:pt>
                <c:pt idx="183">
                  <c:v>1.0169299999999994</c:v>
                </c:pt>
                <c:pt idx="184">
                  <c:v>8.8744500000000048</c:v>
                </c:pt>
                <c:pt idx="185">
                  <c:v>0</c:v>
                </c:pt>
                <c:pt idx="186">
                  <c:v>8.5952200000000012</c:v>
                </c:pt>
                <c:pt idx="187">
                  <c:v>1.0655999999999997</c:v>
                </c:pt>
                <c:pt idx="188">
                  <c:v>0</c:v>
                </c:pt>
                <c:pt idx="189">
                  <c:v>0.36900700000000008</c:v>
                </c:pt>
                <c:pt idx="190">
                  <c:v>2.9500499999999987</c:v>
                </c:pt>
                <c:pt idx="191">
                  <c:v>0</c:v>
                </c:pt>
                <c:pt idx="192">
                  <c:v>0</c:v>
                </c:pt>
                <c:pt idx="193">
                  <c:v>10.123900000000001</c:v>
                </c:pt>
                <c:pt idx="194">
                  <c:v>6.0902900000000004</c:v>
                </c:pt>
                <c:pt idx="195">
                  <c:v>0</c:v>
                </c:pt>
                <c:pt idx="196">
                  <c:v>0</c:v>
                </c:pt>
                <c:pt idx="197">
                  <c:v>19.5412</c:v>
                </c:pt>
                <c:pt idx="198">
                  <c:v>0</c:v>
                </c:pt>
                <c:pt idx="199">
                  <c:v>0.70233199999999996</c:v>
                </c:pt>
                <c:pt idx="200">
                  <c:v>0.35608700000000021</c:v>
                </c:pt>
                <c:pt idx="201">
                  <c:v>0.87912100000000026</c:v>
                </c:pt>
                <c:pt idx="202">
                  <c:v>0.36231900000000011</c:v>
                </c:pt>
                <c:pt idx="203">
                  <c:v>0</c:v>
                </c:pt>
                <c:pt idx="204">
                  <c:v>0</c:v>
                </c:pt>
                <c:pt idx="205">
                  <c:v>4.6298299999999983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4.6833</c:v>
                </c:pt>
                <c:pt idx="210">
                  <c:v>0</c:v>
                </c:pt>
                <c:pt idx="211">
                  <c:v>4.3103699999999998</c:v>
                </c:pt>
                <c:pt idx="212">
                  <c:v>9.8221900000000026</c:v>
                </c:pt>
                <c:pt idx="213">
                  <c:v>1.13984</c:v>
                </c:pt>
                <c:pt idx="214">
                  <c:v>23.780599999999989</c:v>
                </c:pt>
                <c:pt idx="215">
                  <c:v>0</c:v>
                </c:pt>
                <c:pt idx="216">
                  <c:v>29.445099999999989</c:v>
                </c:pt>
                <c:pt idx="217">
                  <c:v>1.2812699999999995</c:v>
                </c:pt>
                <c:pt idx="218">
                  <c:v>13.2311</c:v>
                </c:pt>
                <c:pt idx="219">
                  <c:v>5.1888399999999981</c:v>
                </c:pt>
                <c:pt idx="220">
                  <c:v>0</c:v>
                </c:pt>
                <c:pt idx="221">
                  <c:v>3.2879700000000009</c:v>
                </c:pt>
                <c:pt idx="222">
                  <c:v>1.3627199999999999</c:v>
                </c:pt>
                <c:pt idx="223">
                  <c:v>4.152079999999998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22.0809</c:v>
                </c:pt>
                <c:pt idx="228">
                  <c:v>0</c:v>
                </c:pt>
                <c:pt idx="229">
                  <c:v>0</c:v>
                </c:pt>
                <c:pt idx="230">
                  <c:v>50.132400000000011</c:v>
                </c:pt>
                <c:pt idx="231">
                  <c:v>7.1884600000000001</c:v>
                </c:pt>
                <c:pt idx="232">
                  <c:v>4.7651199999999978</c:v>
                </c:pt>
                <c:pt idx="233">
                  <c:v>1.4028699999999996</c:v>
                </c:pt>
                <c:pt idx="234">
                  <c:v>3.58629</c:v>
                </c:pt>
                <c:pt idx="235">
                  <c:v>0.35192700000000021</c:v>
                </c:pt>
                <c:pt idx="236">
                  <c:v>3.76105</c:v>
                </c:pt>
                <c:pt idx="237">
                  <c:v>0</c:v>
                </c:pt>
                <c:pt idx="238">
                  <c:v>0.64344100000000026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0.58591499999999963</c:v>
                </c:pt>
                <c:pt idx="244">
                  <c:v>5.085</c:v>
                </c:pt>
                <c:pt idx="245">
                  <c:v>9.1912000000000003</c:v>
                </c:pt>
                <c:pt idx="246">
                  <c:v>0</c:v>
                </c:pt>
                <c:pt idx="247">
                  <c:v>13.825500000000003</c:v>
                </c:pt>
                <c:pt idx="248">
                  <c:v>2.6962599999999992</c:v>
                </c:pt>
                <c:pt idx="249">
                  <c:v>0</c:v>
                </c:pt>
                <c:pt idx="250">
                  <c:v>16.546199999999988</c:v>
                </c:pt>
                <c:pt idx="251">
                  <c:v>0</c:v>
                </c:pt>
                <c:pt idx="252">
                  <c:v>1.7111399999999997</c:v>
                </c:pt>
                <c:pt idx="253">
                  <c:v>0</c:v>
                </c:pt>
                <c:pt idx="254">
                  <c:v>0</c:v>
                </c:pt>
                <c:pt idx="255">
                  <c:v>0.91705700000000001</c:v>
                </c:pt>
                <c:pt idx="256">
                  <c:v>9.1465500000000013</c:v>
                </c:pt>
                <c:pt idx="257">
                  <c:v>2.7831900000000012</c:v>
                </c:pt>
                <c:pt idx="258">
                  <c:v>5.7320500000000001</c:v>
                </c:pt>
                <c:pt idx="259">
                  <c:v>3.0794399999999991</c:v>
                </c:pt>
                <c:pt idx="260">
                  <c:v>1.65927</c:v>
                </c:pt>
                <c:pt idx="261">
                  <c:v>10.5952</c:v>
                </c:pt>
                <c:pt idx="262">
                  <c:v>0</c:v>
                </c:pt>
                <c:pt idx="263">
                  <c:v>0.52276800000000001</c:v>
                </c:pt>
                <c:pt idx="264">
                  <c:v>0</c:v>
                </c:pt>
                <c:pt idx="265">
                  <c:v>0</c:v>
                </c:pt>
                <c:pt idx="266">
                  <c:v>31.204499999999992</c:v>
                </c:pt>
                <c:pt idx="267">
                  <c:v>24.207999999999991</c:v>
                </c:pt>
                <c:pt idx="268">
                  <c:v>2.59314</c:v>
                </c:pt>
                <c:pt idx="269">
                  <c:v>0</c:v>
                </c:pt>
                <c:pt idx="270">
                  <c:v>1.8192700000000004E-3</c:v>
                </c:pt>
                <c:pt idx="271">
                  <c:v>0</c:v>
                </c:pt>
                <c:pt idx="272">
                  <c:v>2.0130300000000001</c:v>
                </c:pt>
                <c:pt idx="273">
                  <c:v>2.2570600000000001</c:v>
                </c:pt>
                <c:pt idx="274">
                  <c:v>0</c:v>
                </c:pt>
                <c:pt idx="275">
                  <c:v>38.567900000000002</c:v>
                </c:pt>
                <c:pt idx="276">
                  <c:v>2.4172399999999992</c:v>
                </c:pt>
                <c:pt idx="277">
                  <c:v>20.340800000000005</c:v>
                </c:pt>
                <c:pt idx="278">
                  <c:v>4.2270099999999982</c:v>
                </c:pt>
                <c:pt idx="279">
                  <c:v>11.228199999999999</c:v>
                </c:pt>
                <c:pt idx="280">
                  <c:v>4.06846</c:v>
                </c:pt>
                <c:pt idx="281">
                  <c:v>6.0808299999999997</c:v>
                </c:pt>
                <c:pt idx="282">
                  <c:v>0</c:v>
                </c:pt>
                <c:pt idx="283">
                  <c:v>12.7364</c:v>
                </c:pt>
                <c:pt idx="284">
                  <c:v>0</c:v>
                </c:pt>
                <c:pt idx="285">
                  <c:v>0</c:v>
                </c:pt>
                <c:pt idx="286">
                  <c:v>2.40754</c:v>
                </c:pt>
                <c:pt idx="287">
                  <c:v>0</c:v>
                </c:pt>
                <c:pt idx="288">
                  <c:v>0.84425399999999973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7.4698599999999997</c:v>
                </c:pt>
                <c:pt idx="293">
                  <c:v>2.2445499999999998</c:v>
                </c:pt>
                <c:pt idx="294">
                  <c:v>2.4289399999999999</c:v>
                </c:pt>
                <c:pt idx="295">
                  <c:v>0</c:v>
                </c:pt>
                <c:pt idx="296">
                  <c:v>5.0387399999999998</c:v>
                </c:pt>
                <c:pt idx="297">
                  <c:v>13.9253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1.0332299999999996</c:v>
                </c:pt>
                <c:pt idx="302">
                  <c:v>17.0288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1.78827</c:v>
                </c:pt>
                <c:pt idx="312">
                  <c:v>12.892700000000003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0.80082699999999996</c:v>
                </c:pt>
                <c:pt idx="318">
                  <c:v>10.0959</c:v>
                </c:pt>
                <c:pt idx="319">
                  <c:v>30.641999999999999</c:v>
                </c:pt>
                <c:pt idx="320">
                  <c:v>4.0727799999999998</c:v>
                </c:pt>
                <c:pt idx="321">
                  <c:v>0.83534699999999973</c:v>
                </c:pt>
                <c:pt idx="322">
                  <c:v>0</c:v>
                </c:pt>
                <c:pt idx="323">
                  <c:v>8.8510200000000001</c:v>
                </c:pt>
                <c:pt idx="324">
                  <c:v>0.523926</c:v>
                </c:pt>
                <c:pt idx="325">
                  <c:v>3.0794699999999993</c:v>
                </c:pt>
                <c:pt idx="326">
                  <c:v>0</c:v>
                </c:pt>
                <c:pt idx="327">
                  <c:v>0</c:v>
                </c:pt>
                <c:pt idx="328">
                  <c:v>1.6520800000000004</c:v>
                </c:pt>
                <c:pt idx="329">
                  <c:v>4.8237299999999985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6.8041399999999976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59.119100000000003</c:v>
                </c:pt>
                <c:pt idx="338">
                  <c:v>0</c:v>
                </c:pt>
                <c:pt idx="339">
                  <c:v>1.22035</c:v>
                </c:pt>
                <c:pt idx="340">
                  <c:v>0.22320799999999999</c:v>
                </c:pt>
                <c:pt idx="341">
                  <c:v>147.01300000000001</c:v>
                </c:pt>
                <c:pt idx="342">
                  <c:v>0</c:v>
                </c:pt>
                <c:pt idx="343">
                  <c:v>0.4268800000000002</c:v>
                </c:pt>
                <c:pt idx="344">
                  <c:v>0</c:v>
                </c:pt>
                <c:pt idx="345">
                  <c:v>0</c:v>
                </c:pt>
                <c:pt idx="346">
                  <c:v>0.33683200000000013</c:v>
                </c:pt>
                <c:pt idx="347">
                  <c:v>1.75041</c:v>
                </c:pt>
                <c:pt idx="348">
                  <c:v>18.555299999999988</c:v>
                </c:pt>
                <c:pt idx="349">
                  <c:v>0</c:v>
                </c:pt>
                <c:pt idx="350">
                  <c:v>1.4061199999999998</c:v>
                </c:pt>
                <c:pt idx="351">
                  <c:v>0</c:v>
                </c:pt>
                <c:pt idx="352">
                  <c:v>77.130299999999991</c:v>
                </c:pt>
                <c:pt idx="353">
                  <c:v>0</c:v>
                </c:pt>
                <c:pt idx="354">
                  <c:v>0.24773900000000004</c:v>
                </c:pt>
                <c:pt idx="355">
                  <c:v>4.1841699999999982</c:v>
                </c:pt>
                <c:pt idx="356">
                  <c:v>19.209199999999992</c:v>
                </c:pt>
                <c:pt idx="357">
                  <c:v>7.0769299999999999</c:v>
                </c:pt>
                <c:pt idx="358">
                  <c:v>0.35372300000000001</c:v>
                </c:pt>
                <c:pt idx="359">
                  <c:v>20.7712</c:v>
                </c:pt>
                <c:pt idx="360">
                  <c:v>0</c:v>
                </c:pt>
                <c:pt idx="361">
                  <c:v>0.86897899999999995</c:v>
                </c:pt>
                <c:pt idx="362">
                  <c:v>2.6970499999999991</c:v>
                </c:pt>
                <c:pt idx="363">
                  <c:v>0</c:v>
                </c:pt>
                <c:pt idx="364">
                  <c:v>3.0734900000000001</c:v>
                </c:pt>
                <c:pt idx="365">
                  <c:v>12.889900000000004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38.443899999999999</c:v>
                </c:pt>
                <c:pt idx="371">
                  <c:v>0</c:v>
                </c:pt>
                <c:pt idx="372">
                  <c:v>1.41865</c:v>
                </c:pt>
                <c:pt idx="373">
                  <c:v>245.82300000000001</c:v>
                </c:pt>
                <c:pt idx="374">
                  <c:v>0</c:v>
                </c:pt>
                <c:pt idx="375">
                  <c:v>0</c:v>
                </c:pt>
                <c:pt idx="376">
                  <c:v>6.3146999999999984</c:v>
                </c:pt>
                <c:pt idx="377">
                  <c:v>2.4633300000000009</c:v>
                </c:pt>
                <c:pt idx="378">
                  <c:v>1.1222799999999999</c:v>
                </c:pt>
                <c:pt idx="379">
                  <c:v>0</c:v>
                </c:pt>
                <c:pt idx="380">
                  <c:v>6.4699600000000004</c:v>
                </c:pt>
                <c:pt idx="381">
                  <c:v>1.11514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1.1688499999999999</c:v>
                </c:pt>
                <c:pt idx="388">
                  <c:v>7.5883099999999999</c:v>
                </c:pt>
                <c:pt idx="389">
                  <c:v>0.93868799999999997</c:v>
                </c:pt>
                <c:pt idx="390">
                  <c:v>0</c:v>
                </c:pt>
                <c:pt idx="391">
                  <c:v>60.467800000000004</c:v>
                </c:pt>
                <c:pt idx="392">
                  <c:v>0</c:v>
                </c:pt>
                <c:pt idx="393">
                  <c:v>0.71644099999999999</c:v>
                </c:pt>
                <c:pt idx="394">
                  <c:v>0</c:v>
                </c:pt>
                <c:pt idx="395">
                  <c:v>0.190112</c:v>
                </c:pt>
                <c:pt idx="396">
                  <c:v>113.70099999999999</c:v>
                </c:pt>
                <c:pt idx="397">
                  <c:v>0.45819200000000004</c:v>
                </c:pt>
                <c:pt idx="398">
                  <c:v>0.83868200000000004</c:v>
                </c:pt>
                <c:pt idx="399">
                  <c:v>3.1523300000000001</c:v>
                </c:pt>
                <c:pt idx="400">
                  <c:v>0.70695300000000005</c:v>
                </c:pt>
                <c:pt idx="401">
                  <c:v>18.282399999999985</c:v>
                </c:pt>
                <c:pt idx="402">
                  <c:v>0</c:v>
                </c:pt>
                <c:pt idx="403">
                  <c:v>0.9924879999999997</c:v>
                </c:pt>
                <c:pt idx="404">
                  <c:v>7.0221399999999976</c:v>
                </c:pt>
                <c:pt idx="405">
                  <c:v>1.5101199999999999</c:v>
                </c:pt>
                <c:pt idx="406">
                  <c:v>0</c:v>
                </c:pt>
                <c:pt idx="407">
                  <c:v>0</c:v>
                </c:pt>
                <c:pt idx="408">
                  <c:v>0.85890699999999998</c:v>
                </c:pt>
                <c:pt idx="409">
                  <c:v>1.7393599999999998</c:v>
                </c:pt>
                <c:pt idx="410">
                  <c:v>2.1410300000000002</c:v>
                </c:pt>
                <c:pt idx="411">
                  <c:v>0</c:v>
                </c:pt>
                <c:pt idx="412">
                  <c:v>0</c:v>
                </c:pt>
                <c:pt idx="413">
                  <c:v>104.14700000000002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7.4226400000000003</c:v>
                </c:pt>
                <c:pt idx="418">
                  <c:v>0</c:v>
                </c:pt>
                <c:pt idx="419">
                  <c:v>0</c:v>
                </c:pt>
                <c:pt idx="420">
                  <c:v>1.14184</c:v>
                </c:pt>
                <c:pt idx="421">
                  <c:v>1.4089099999999997</c:v>
                </c:pt>
                <c:pt idx="422">
                  <c:v>1.2017099999999998E-2</c:v>
                </c:pt>
                <c:pt idx="423">
                  <c:v>7.9568399999999997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9.7415599999999998</c:v>
                </c:pt>
                <c:pt idx="428">
                  <c:v>1.4004799999999995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8.9209800000000001</c:v>
                </c:pt>
                <c:pt idx="433">
                  <c:v>0</c:v>
                </c:pt>
                <c:pt idx="434">
                  <c:v>0.53038099999999977</c:v>
                </c:pt>
                <c:pt idx="435">
                  <c:v>1.80823</c:v>
                </c:pt>
                <c:pt idx="436">
                  <c:v>1.7695099999999995</c:v>
                </c:pt>
                <c:pt idx="437">
                  <c:v>0</c:v>
                </c:pt>
                <c:pt idx="438">
                  <c:v>25.940799999999985</c:v>
                </c:pt>
                <c:pt idx="439">
                  <c:v>1.38672</c:v>
                </c:pt>
                <c:pt idx="440">
                  <c:v>2.7046899999999998</c:v>
                </c:pt>
                <c:pt idx="441">
                  <c:v>0.79065200000000002</c:v>
                </c:pt>
                <c:pt idx="442">
                  <c:v>0</c:v>
                </c:pt>
                <c:pt idx="443">
                  <c:v>0.66269900000000059</c:v>
                </c:pt>
                <c:pt idx="444">
                  <c:v>0</c:v>
                </c:pt>
                <c:pt idx="445">
                  <c:v>6.5508699999999997</c:v>
                </c:pt>
                <c:pt idx="446">
                  <c:v>1.82741</c:v>
                </c:pt>
                <c:pt idx="447">
                  <c:v>0</c:v>
                </c:pt>
                <c:pt idx="448">
                  <c:v>268.99899999999985</c:v>
                </c:pt>
                <c:pt idx="449">
                  <c:v>0</c:v>
                </c:pt>
                <c:pt idx="450">
                  <c:v>19.74969999999999</c:v>
                </c:pt>
                <c:pt idx="451">
                  <c:v>0</c:v>
                </c:pt>
                <c:pt idx="452">
                  <c:v>1.9509800000000008E-3</c:v>
                </c:pt>
                <c:pt idx="453">
                  <c:v>0</c:v>
                </c:pt>
                <c:pt idx="454">
                  <c:v>0</c:v>
                </c:pt>
                <c:pt idx="455">
                  <c:v>0.90294300000000005</c:v>
                </c:pt>
                <c:pt idx="456">
                  <c:v>0</c:v>
                </c:pt>
                <c:pt idx="457">
                  <c:v>0.58768199999999982</c:v>
                </c:pt>
                <c:pt idx="458">
                  <c:v>5.808539999999998</c:v>
                </c:pt>
                <c:pt idx="459">
                  <c:v>7.5095900000000002</c:v>
                </c:pt>
                <c:pt idx="460">
                  <c:v>13.8146</c:v>
                </c:pt>
                <c:pt idx="461">
                  <c:v>5.0511999999999997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2.7019500000000001</c:v>
                </c:pt>
                <c:pt idx="466">
                  <c:v>1.1692100000000006E-3</c:v>
                </c:pt>
                <c:pt idx="467">
                  <c:v>11.2501</c:v>
                </c:pt>
                <c:pt idx="468">
                  <c:v>0</c:v>
                </c:pt>
                <c:pt idx="469">
                  <c:v>0</c:v>
                </c:pt>
                <c:pt idx="470">
                  <c:v>1.81253</c:v>
                </c:pt>
                <c:pt idx="471">
                  <c:v>0</c:v>
                </c:pt>
                <c:pt idx="472">
                  <c:v>1.4014899999999995</c:v>
                </c:pt>
                <c:pt idx="473">
                  <c:v>0</c:v>
                </c:pt>
                <c:pt idx="474">
                  <c:v>7.9777399999999998</c:v>
                </c:pt>
                <c:pt idx="475">
                  <c:v>0</c:v>
                </c:pt>
                <c:pt idx="476">
                  <c:v>14.693100000000001</c:v>
                </c:pt>
                <c:pt idx="477">
                  <c:v>0.65195800000000026</c:v>
                </c:pt>
                <c:pt idx="478">
                  <c:v>8.1991000000000014</c:v>
                </c:pt>
                <c:pt idx="479">
                  <c:v>1.4115399999999996</c:v>
                </c:pt>
                <c:pt idx="480">
                  <c:v>0.98711699999999969</c:v>
                </c:pt>
                <c:pt idx="481">
                  <c:v>0</c:v>
                </c:pt>
                <c:pt idx="482">
                  <c:v>0</c:v>
                </c:pt>
                <c:pt idx="483">
                  <c:v>2.071019999999999</c:v>
                </c:pt>
                <c:pt idx="484">
                  <c:v>5.2326800000000002</c:v>
                </c:pt>
                <c:pt idx="485">
                  <c:v>2.869559999999999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0.73123099999999996</c:v>
                </c:pt>
                <c:pt idx="490">
                  <c:v>12.6007</c:v>
                </c:pt>
                <c:pt idx="491">
                  <c:v>12.7646</c:v>
                </c:pt>
                <c:pt idx="492">
                  <c:v>0</c:v>
                </c:pt>
                <c:pt idx="493">
                  <c:v>0</c:v>
                </c:pt>
                <c:pt idx="494">
                  <c:v>1.7555599999999998</c:v>
                </c:pt>
                <c:pt idx="495">
                  <c:v>0.583839</c:v>
                </c:pt>
                <c:pt idx="496">
                  <c:v>3.8146099999999987</c:v>
                </c:pt>
                <c:pt idx="497">
                  <c:v>1.9401999999999999</c:v>
                </c:pt>
                <c:pt idx="498">
                  <c:v>0</c:v>
                </c:pt>
                <c:pt idx="499">
                  <c:v>0.223111</c:v>
                </c:pt>
                <c:pt idx="500">
                  <c:v>0.90355399999999975</c:v>
                </c:pt>
                <c:pt idx="501">
                  <c:v>0.88871100000000003</c:v>
                </c:pt>
                <c:pt idx="502">
                  <c:v>11.5152</c:v>
                </c:pt>
                <c:pt idx="503">
                  <c:v>0</c:v>
                </c:pt>
                <c:pt idx="504">
                  <c:v>0</c:v>
                </c:pt>
                <c:pt idx="505">
                  <c:v>2.6749299999999998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0.90888999999999998</c:v>
                </c:pt>
                <c:pt idx="511">
                  <c:v>0</c:v>
                </c:pt>
                <c:pt idx="512">
                  <c:v>0</c:v>
                </c:pt>
                <c:pt idx="513">
                  <c:v>0.80576999999999999</c:v>
                </c:pt>
                <c:pt idx="514">
                  <c:v>0</c:v>
                </c:pt>
                <c:pt idx="515">
                  <c:v>7.5711300000000001</c:v>
                </c:pt>
                <c:pt idx="516">
                  <c:v>6.0720499999999999</c:v>
                </c:pt>
                <c:pt idx="517">
                  <c:v>20.537299999999991</c:v>
                </c:pt>
                <c:pt idx="518">
                  <c:v>9.6677100000000014</c:v>
                </c:pt>
                <c:pt idx="519">
                  <c:v>0.347939</c:v>
                </c:pt>
                <c:pt idx="520">
                  <c:v>8.0589600000000008</c:v>
                </c:pt>
                <c:pt idx="521">
                  <c:v>3.0673800000000009</c:v>
                </c:pt>
                <c:pt idx="522">
                  <c:v>0.78042500000000004</c:v>
                </c:pt>
                <c:pt idx="523">
                  <c:v>0</c:v>
                </c:pt>
                <c:pt idx="524">
                  <c:v>4.1122699999999996</c:v>
                </c:pt>
                <c:pt idx="525">
                  <c:v>2.2183600000000001</c:v>
                </c:pt>
                <c:pt idx="526">
                  <c:v>0</c:v>
                </c:pt>
                <c:pt idx="527">
                  <c:v>0</c:v>
                </c:pt>
                <c:pt idx="528">
                  <c:v>2.1824300000000001</c:v>
                </c:pt>
                <c:pt idx="529">
                  <c:v>3.6468599999999993</c:v>
                </c:pt>
                <c:pt idx="530">
                  <c:v>0</c:v>
                </c:pt>
                <c:pt idx="531">
                  <c:v>1.1919199999999999</c:v>
                </c:pt>
                <c:pt idx="532">
                  <c:v>0</c:v>
                </c:pt>
                <c:pt idx="533">
                  <c:v>3.7230699999999999</c:v>
                </c:pt>
                <c:pt idx="534">
                  <c:v>7.5745699999999996</c:v>
                </c:pt>
                <c:pt idx="535">
                  <c:v>1.7492399999999995</c:v>
                </c:pt>
                <c:pt idx="536">
                  <c:v>0</c:v>
                </c:pt>
                <c:pt idx="537">
                  <c:v>31.163499999999992</c:v>
                </c:pt>
                <c:pt idx="538">
                  <c:v>1.4130999999999996</c:v>
                </c:pt>
                <c:pt idx="539">
                  <c:v>107.24700000000003</c:v>
                </c:pt>
                <c:pt idx="540">
                  <c:v>1.6242099999999999</c:v>
                </c:pt>
                <c:pt idx="541">
                  <c:v>11.815900000000005</c:v>
                </c:pt>
                <c:pt idx="542">
                  <c:v>3.71929</c:v>
                </c:pt>
                <c:pt idx="543">
                  <c:v>5.7620499999999995</c:v>
                </c:pt>
                <c:pt idx="544">
                  <c:v>3.2502900000000015E-2</c:v>
                </c:pt>
                <c:pt idx="545">
                  <c:v>2.6589</c:v>
                </c:pt>
                <c:pt idx="546">
                  <c:v>0</c:v>
                </c:pt>
                <c:pt idx="547">
                  <c:v>1.78898</c:v>
                </c:pt>
                <c:pt idx="548">
                  <c:v>14.1233</c:v>
                </c:pt>
                <c:pt idx="549">
                  <c:v>7.4113800000000034E-4</c:v>
                </c:pt>
                <c:pt idx="550">
                  <c:v>0</c:v>
                </c:pt>
                <c:pt idx="551">
                  <c:v>4.6409799999999985E-3</c:v>
                </c:pt>
                <c:pt idx="552">
                  <c:v>0</c:v>
                </c:pt>
                <c:pt idx="553">
                  <c:v>1.1485099999999999</c:v>
                </c:pt>
                <c:pt idx="554">
                  <c:v>0.22286500000000001</c:v>
                </c:pt>
                <c:pt idx="555">
                  <c:v>0</c:v>
                </c:pt>
                <c:pt idx="556">
                  <c:v>3.0313300000000009E-3</c:v>
                </c:pt>
                <c:pt idx="557">
                  <c:v>13.071300000000001</c:v>
                </c:pt>
                <c:pt idx="558">
                  <c:v>0</c:v>
                </c:pt>
                <c:pt idx="559">
                  <c:v>0.41247000000000011</c:v>
                </c:pt>
                <c:pt idx="560">
                  <c:v>2.2680400000000001</c:v>
                </c:pt>
                <c:pt idx="561">
                  <c:v>1.37426</c:v>
                </c:pt>
                <c:pt idx="562">
                  <c:v>0</c:v>
                </c:pt>
                <c:pt idx="563">
                  <c:v>2.7706200000000001</c:v>
                </c:pt>
                <c:pt idx="564">
                  <c:v>0</c:v>
                </c:pt>
                <c:pt idx="565">
                  <c:v>0</c:v>
                </c:pt>
                <c:pt idx="566">
                  <c:v>2.553269999999999</c:v>
                </c:pt>
                <c:pt idx="567">
                  <c:v>15.831</c:v>
                </c:pt>
                <c:pt idx="568">
                  <c:v>103.59</c:v>
                </c:pt>
                <c:pt idx="569">
                  <c:v>1.16517</c:v>
                </c:pt>
                <c:pt idx="570">
                  <c:v>0</c:v>
                </c:pt>
                <c:pt idx="571">
                  <c:v>0.531555</c:v>
                </c:pt>
                <c:pt idx="572">
                  <c:v>0.25774399999999997</c:v>
                </c:pt>
                <c:pt idx="573">
                  <c:v>0</c:v>
                </c:pt>
                <c:pt idx="574">
                  <c:v>8.4717600000000015</c:v>
                </c:pt>
                <c:pt idx="575">
                  <c:v>0</c:v>
                </c:pt>
                <c:pt idx="576">
                  <c:v>0</c:v>
                </c:pt>
                <c:pt idx="577">
                  <c:v>9.8135600000000007</c:v>
                </c:pt>
                <c:pt idx="578">
                  <c:v>3.8207800000000001</c:v>
                </c:pt>
                <c:pt idx="579">
                  <c:v>0</c:v>
                </c:pt>
                <c:pt idx="580">
                  <c:v>12.869300000000004</c:v>
                </c:pt>
                <c:pt idx="581">
                  <c:v>0.79109799999999997</c:v>
                </c:pt>
                <c:pt idx="582">
                  <c:v>0</c:v>
                </c:pt>
                <c:pt idx="583">
                  <c:v>42.268200000000014</c:v>
                </c:pt>
                <c:pt idx="584">
                  <c:v>0</c:v>
                </c:pt>
                <c:pt idx="585">
                  <c:v>4.4176000000000002</c:v>
                </c:pt>
                <c:pt idx="586">
                  <c:v>3.383010000000001E-3</c:v>
                </c:pt>
                <c:pt idx="587">
                  <c:v>4.4869300000000001</c:v>
                </c:pt>
                <c:pt idx="588">
                  <c:v>4.3032000000000004</c:v>
                </c:pt>
                <c:pt idx="589">
                  <c:v>10.244999999999999</c:v>
                </c:pt>
                <c:pt idx="590">
                  <c:v>0.48734300000000008</c:v>
                </c:pt>
                <c:pt idx="591">
                  <c:v>0</c:v>
                </c:pt>
                <c:pt idx="592">
                  <c:v>2.8166999999999986</c:v>
                </c:pt>
                <c:pt idx="593">
                  <c:v>3.84043</c:v>
                </c:pt>
                <c:pt idx="594">
                  <c:v>0.88709400000000005</c:v>
                </c:pt>
                <c:pt idx="595">
                  <c:v>7.1633999999999984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1.1353599999999999</c:v>
                </c:pt>
                <c:pt idx="600">
                  <c:v>0.80046199999999978</c:v>
                </c:pt>
                <c:pt idx="601">
                  <c:v>13.1584</c:v>
                </c:pt>
                <c:pt idx="602">
                  <c:v>10.751800000000001</c:v>
                </c:pt>
                <c:pt idx="603">
                  <c:v>3.0184399999999991</c:v>
                </c:pt>
                <c:pt idx="604">
                  <c:v>0</c:v>
                </c:pt>
                <c:pt idx="605">
                  <c:v>0</c:v>
                </c:pt>
                <c:pt idx="606">
                  <c:v>13.404400000000004</c:v>
                </c:pt>
                <c:pt idx="607">
                  <c:v>5.0505599999999982</c:v>
                </c:pt>
                <c:pt idx="608">
                  <c:v>0.43499600000000016</c:v>
                </c:pt>
                <c:pt idx="609">
                  <c:v>7.5110700000000001</c:v>
                </c:pt>
                <c:pt idx="610">
                  <c:v>0</c:v>
                </c:pt>
                <c:pt idx="611">
                  <c:v>1.0292699999999995</c:v>
                </c:pt>
                <c:pt idx="612">
                  <c:v>0.40936700000000015</c:v>
                </c:pt>
                <c:pt idx="613">
                  <c:v>0</c:v>
                </c:pt>
                <c:pt idx="614">
                  <c:v>1.4322199999999998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8.8830800000000032</c:v>
                </c:pt>
                <c:pt idx="619">
                  <c:v>1.6007499999999999</c:v>
                </c:pt>
                <c:pt idx="620">
                  <c:v>0</c:v>
                </c:pt>
                <c:pt idx="621">
                  <c:v>9.8269800000000007</c:v>
                </c:pt>
                <c:pt idx="622">
                  <c:v>0</c:v>
                </c:pt>
                <c:pt idx="623">
                  <c:v>0</c:v>
                </c:pt>
                <c:pt idx="624">
                  <c:v>1.55901</c:v>
                </c:pt>
                <c:pt idx="625">
                  <c:v>3.438699999999999</c:v>
                </c:pt>
                <c:pt idx="626">
                  <c:v>29.271899999999999</c:v>
                </c:pt>
                <c:pt idx="627">
                  <c:v>74.551699999999997</c:v>
                </c:pt>
                <c:pt idx="628">
                  <c:v>1.6382699999999999</c:v>
                </c:pt>
                <c:pt idx="629">
                  <c:v>0</c:v>
                </c:pt>
                <c:pt idx="630">
                  <c:v>6.4897300000000016</c:v>
                </c:pt>
                <c:pt idx="631">
                  <c:v>0</c:v>
                </c:pt>
                <c:pt idx="632">
                  <c:v>0</c:v>
                </c:pt>
                <c:pt idx="633">
                  <c:v>0.43372000000000016</c:v>
                </c:pt>
                <c:pt idx="634">
                  <c:v>0</c:v>
                </c:pt>
                <c:pt idx="635">
                  <c:v>17.444599999999991</c:v>
                </c:pt>
                <c:pt idx="636">
                  <c:v>1.3033199999999998</c:v>
                </c:pt>
                <c:pt idx="637">
                  <c:v>0</c:v>
                </c:pt>
                <c:pt idx="638">
                  <c:v>21.005599999999991</c:v>
                </c:pt>
                <c:pt idx="639">
                  <c:v>8.1051500000000001</c:v>
                </c:pt>
                <c:pt idx="640">
                  <c:v>0.47376600000000002</c:v>
                </c:pt>
                <c:pt idx="641">
                  <c:v>2.5801900000000009</c:v>
                </c:pt>
                <c:pt idx="642">
                  <c:v>23.237500000000001</c:v>
                </c:pt>
                <c:pt idx="643">
                  <c:v>0</c:v>
                </c:pt>
                <c:pt idx="644">
                  <c:v>1.01894</c:v>
                </c:pt>
                <c:pt idx="645">
                  <c:v>7.1051499999999983</c:v>
                </c:pt>
                <c:pt idx="646">
                  <c:v>0</c:v>
                </c:pt>
                <c:pt idx="647">
                  <c:v>0</c:v>
                </c:pt>
                <c:pt idx="648">
                  <c:v>0.26386100000000001</c:v>
                </c:pt>
                <c:pt idx="649">
                  <c:v>10.5181</c:v>
                </c:pt>
                <c:pt idx="650">
                  <c:v>0</c:v>
                </c:pt>
                <c:pt idx="651">
                  <c:v>8.73087E-3</c:v>
                </c:pt>
                <c:pt idx="652">
                  <c:v>0</c:v>
                </c:pt>
                <c:pt idx="653">
                  <c:v>126.227</c:v>
                </c:pt>
                <c:pt idx="654">
                  <c:v>1.80253</c:v>
                </c:pt>
                <c:pt idx="655">
                  <c:v>0</c:v>
                </c:pt>
                <c:pt idx="656">
                  <c:v>0.64359599999999995</c:v>
                </c:pt>
                <c:pt idx="657">
                  <c:v>2.0118599999999986</c:v>
                </c:pt>
                <c:pt idx="658">
                  <c:v>7.8017300000000001</c:v>
                </c:pt>
                <c:pt idx="659">
                  <c:v>1.4933399999999994</c:v>
                </c:pt>
                <c:pt idx="660">
                  <c:v>9.1906000000000034</c:v>
                </c:pt>
                <c:pt idx="661">
                  <c:v>0</c:v>
                </c:pt>
                <c:pt idx="662">
                  <c:v>0.75491000000000019</c:v>
                </c:pt>
                <c:pt idx="663">
                  <c:v>3.929349999999999</c:v>
                </c:pt>
                <c:pt idx="664">
                  <c:v>0</c:v>
                </c:pt>
                <c:pt idx="665">
                  <c:v>168.53700000000001</c:v>
                </c:pt>
                <c:pt idx="666">
                  <c:v>0</c:v>
                </c:pt>
                <c:pt idx="667">
                  <c:v>1.1652199999999999</c:v>
                </c:pt>
                <c:pt idx="668">
                  <c:v>0.51163199999999998</c:v>
                </c:pt>
                <c:pt idx="669">
                  <c:v>0</c:v>
                </c:pt>
                <c:pt idx="670">
                  <c:v>0.62286699999999973</c:v>
                </c:pt>
                <c:pt idx="671">
                  <c:v>0</c:v>
                </c:pt>
                <c:pt idx="672">
                  <c:v>0.37047200000000013</c:v>
                </c:pt>
                <c:pt idx="673">
                  <c:v>5.5919099999999995</c:v>
                </c:pt>
                <c:pt idx="674">
                  <c:v>1.1561699999999999</c:v>
                </c:pt>
                <c:pt idx="675">
                  <c:v>0</c:v>
                </c:pt>
                <c:pt idx="676">
                  <c:v>7.9450599999999998</c:v>
                </c:pt>
                <c:pt idx="677">
                  <c:v>1.7485299999999995</c:v>
                </c:pt>
                <c:pt idx="678">
                  <c:v>35.214200000000005</c:v>
                </c:pt>
                <c:pt idx="679">
                  <c:v>1.7322</c:v>
                </c:pt>
                <c:pt idx="680">
                  <c:v>0</c:v>
                </c:pt>
                <c:pt idx="681">
                  <c:v>2.5263100000000001</c:v>
                </c:pt>
                <c:pt idx="682">
                  <c:v>0</c:v>
                </c:pt>
                <c:pt idx="683">
                  <c:v>3.0526699999999987</c:v>
                </c:pt>
                <c:pt idx="684">
                  <c:v>0</c:v>
                </c:pt>
                <c:pt idx="685">
                  <c:v>1.6113100000000003E-3</c:v>
                </c:pt>
                <c:pt idx="686">
                  <c:v>1.9003699999999999</c:v>
                </c:pt>
                <c:pt idx="687">
                  <c:v>5.2938200000000002</c:v>
                </c:pt>
                <c:pt idx="688">
                  <c:v>5.1514099999999985</c:v>
                </c:pt>
                <c:pt idx="689">
                  <c:v>0.63752399999999998</c:v>
                </c:pt>
                <c:pt idx="690">
                  <c:v>0</c:v>
                </c:pt>
                <c:pt idx="691">
                  <c:v>21.491800000000001</c:v>
                </c:pt>
                <c:pt idx="692">
                  <c:v>0</c:v>
                </c:pt>
                <c:pt idx="693">
                  <c:v>0</c:v>
                </c:pt>
                <c:pt idx="694">
                  <c:v>0.79887500000000022</c:v>
                </c:pt>
                <c:pt idx="695">
                  <c:v>0.4474010000000001</c:v>
                </c:pt>
                <c:pt idx="696">
                  <c:v>0</c:v>
                </c:pt>
                <c:pt idx="697">
                  <c:v>45.813699999999997</c:v>
                </c:pt>
                <c:pt idx="698">
                  <c:v>8.9745700000000038E-4</c:v>
                </c:pt>
                <c:pt idx="699">
                  <c:v>0.596279</c:v>
                </c:pt>
                <c:pt idx="700">
                  <c:v>0</c:v>
                </c:pt>
                <c:pt idx="701">
                  <c:v>5.25549</c:v>
                </c:pt>
                <c:pt idx="702">
                  <c:v>2.6292200000000001</c:v>
                </c:pt>
                <c:pt idx="703">
                  <c:v>0.97969700000000026</c:v>
                </c:pt>
                <c:pt idx="704">
                  <c:v>2.0281699999999998</c:v>
                </c:pt>
                <c:pt idx="705">
                  <c:v>0</c:v>
                </c:pt>
                <c:pt idx="706">
                  <c:v>18.364699999999992</c:v>
                </c:pt>
                <c:pt idx="707">
                  <c:v>16.42949999999999</c:v>
                </c:pt>
                <c:pt idx="708">
                  <c:v>1.4486599999999998</c:v>
                </c:pt>
                <c:pt idx="709">
                  <c:v>1.4231099999999997</c:v>
                </c:pt>
                <c:pt idx="710">
                  <c:v>0</c:v>
                </c:pt>
                <c:pt idx="711">
                  <c:v>0</c:v>
                </c:pt>
                <c:pt idx="712">
                  <c:v>1.4688199999999998</c:v>
                </c:pt>
                <c:pt idx="713">
                  <c:v>0.76275200000000021</c:v>
                </c:pt>
                <c:pt idx="714">
                  <c:v>0.71883100000000022</c:v>
                </c:pt>
                <c:pt idx="715">
                  <c:v>7.2308300000000001</c:v>
                </c:pt>
                <c:pt idx="716">
                  <c:v>0</c:v>
                </c:pt>
                <c:pt idx="717">
                  <c:v>0</c:v>
                </c:pt>
                <c:pt idx="718">
                  <c:v>6.2659199999999986</c:v>
                </c:pt>
                <c:pt idx="719">
                  <c:v>5.117029999999998</c:v>
                </c:pt>
                <c:pt idx="720">
                  <c:v>0</c:v>
                </c:pt>
                <c:pt idx="721">
                  <c:v>0.33618500000000012</c:v>
                </c:pt>
                <c:pt idx="722">
                  <c:v>0.9955339999999997</c:v>
                </c:pt>
                <c:pt idx="723">
                  <c:v>0.75542299999999996</c:v>
                </c:pt>
                <c:pt idx="724">
                  <c:v>0</c:v>
                </c:pt>
                <c:pt idx="725">
                  <c:v>6.4245299999999981</c:v>
                </c:pt>
                <c:pt idx="726">
                  <c:v>3.86008</c:v>
                </c:pt>
                <c:pt idx="727">
                  <c:v>3.9015399999999998</c:v>
                </c:pt>
                <c:pt idx="728">
                  <c:v>3.2975400000000001</c:v>
                </c:pt>
                <c:pt idx="729">
                  <c:v>2.3811800000000001</c:v>
                </c:pt>
                <c:pt idx="730">
                  <c:v>10.575700000000005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16.425299999999989</c:v>
                </c:pt>
                <c:pt idx="735">
                  <c:v>1.0733899999999998</c:v>
                </c:pt>
                <c:pt idx="736">
                  <c:v>0</c:v>
                </c:pt>
                <c:pt idx="737">
                  <c:v>1.73851</c:v>
                </c:pt>
                <c:pt idx="738">
                  <c:v>41.041899999999998</c:v>
                </c:pt>
                <c:pt idx="739">
                  <c:v>3.0766099999999987</c:v>
                </c:pt>
                <c:pt idx="740">
                  <c:v>1.2194699999999996</c:v>
                </c:pt>
                <c:pt idx="741">
                  <c:v>0</c:v>
                </c:pt>
                <c:pt idx="742">
                  <c:v>49.133800000000001</c:v>
                </c:pt>
                <c:pt idx="743">
                  <c:v>34.066500000000012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0.54549800000000004</c:v>
                </c:pt>
                <c:pt idx="748">
                  <c:v>0</c:v>
                </c:pt>
                <c:pt idx="749">
                  <c:v>0</c:v>
                </c:pt>
                <c:pt idx="750">
                  <c:v>9.7494600000000009</c:v>
                </c:pt>
                <c:pt idx="751">
                  <c:v>6.685019999999998</c:v>
                </c:pt>
                <c:pt idx="752">
                  <c:v>0.37967300000000015</c:v>
                </c:pt>
                <c:pt idx="753">
                  <c:v>0</c:v>
                </c:pt>
                <c:pt idx="754">
                  <c:v>0</c:v>
                </c:pt>
                <c:pt idx="755">
                  <c:v>2.42631</c:v>
                </c:pt>
                <c:pt idx="756">
                  <c:v>0.98672899999999997</c:v>
                </c:pt>
                <c:pt idx="757">
                  <c:v>9.7146100000000004</c:v>
                </c:pt>
                <c:pt idx="758">
                  <c:v>0.32984900000000011</c:v>
                </c:pt>
                <c:pt idx="759">
                  <c:v>1.6171199999999999</c:v>
                </c:pt>
                <c:pt idx="760">
                  <c:v>1.05785</c:v>
                </c:pt>
                <c:pt idx="761">
                  <c:v>0</c:v>
                </c:pt>
                <c:pt idx="762">
                  <c:v>0</c:v>
                </c:pt>
                <c:pt idx="763">
                  <c:v>1.2005699999999995</c:v>
                </c:pt>
                <c:pt idx="764">
                  <c:v>1.5101100000000001</c:v>
                </c:pt>
                <c:pt idx="765">
                  <c:v>0</c:v>
                </c:pt>
                <c:pt idx="766">
                  <c:v>0</c:v>
                </c:pt>
                <c:pt idx="767">
                  <c:v>2.9718399999999989</c:v>
                </c:pt>
                <c:pt idx="768">
                  <c:v>2.8182799999999992</c:v>
                </c:pt>
                <c:pt idx="769">
                  <c:v>0.34967100000000001</c:v>
                </c:pt>
                <c:pt idx="770">
                  <c:v>4.2826000000000004</c:v>
                </c:pt>
                <c:pt idx="771">
                  <c:v>8.7949900000000003</c:v>
                </c:pt>
                <c:pt idx="772">
                  <c:v>4.9451700000000001</c:v>
                </c:pt>
                <c:pt idx="773">
                  <c:v>0</c:v>
                </c:pt>
                <c:pt idx="774">
                  <c:v>25.616499999999991</c:v>
                </c:pt>
                <c:pt idx="775">
                  <c:v>5.5428299999999995</c:v>
                </c:pt>
                <c:pt idx="776">
                  <c:v>1.13097</c:v>
                </c:pt>
                <c:pt idx="777">
                  <c:v>0</c:v>
                </c:pt>
                <c:pt idx="778">
                  <c:v>1.33884</c:v>
                </c:pt>
                <c:pt idx="779">
                  <c:v>95.621200000000002</c:v>
                </c:pt>
                <c:pt idx="780">
                  <c:v>0</c:v>
                </c:pt>
                <c:pt idx="781">
                  <c:v>0</c:v>
                </c:pt>
                <c:pt idx="782">
                  <c:v>1.24014</c:v>
                </c:pt>
                <c:pt idx="783">
                  <c:v>0</c:v>
                </c:pt>
                <c:pt idx="784">
                  <c:v>0</c:v>
                </c:pt>
                <c:pt idx="785">
                  <c:v>0.13172</c:v>
                </c:pt>
                <c:pt idx="786">
                  <c:v>5.8334599999999996</c:v>
                </c:pt>
                <c:pt idx="787">
                  <c:v>0</c:v>
                </c:pt>
                <c:pt idx="788">
                  <c:v>0.75301099999999999</c:v>
                </c:pt>
                <c:pt idx="789">
                  <c:v>0.76455700000000004</c:v>
                </c:pt>
                <c:pt idx="790">
                  <c:v>12.6401</c:v>
                </c:pt>
                <c:pt idx="791">
                  <c:v>6.0364000000000004</c:v>
                </c:pt>
                <c:pt idx="792">
                  <c:v>0</c:v>
                </c:pt>
                <c:pt idx="793">
                  <c:v>1.0170699999999995</c:v>
                </c:pt>
                <c:pt idx="794">
                  <c:v>0</c:v>
                </c:pt>
                <c:pt idx="795">
                  <c:v>0</c:v>
                </c:pt>
                <c:pt idx="796">
                  <c:v>1.0458999999999996</c:v>
                </c:pt>
                <c:pt idx="797">
                  <c:v>4.0766600000000022</c:v>
                </c:pt>
                <c:pt idx="798">
                  <c:v>2.9126399999999983</c:v>
                </c:pt>
                <c:pt idx="799">
                  <c:v>0</c:v>
                </c:pt>
                <c:pt idx="800">
                  <c:v>8.07531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0.79644999999999999</c:v>
                </c:pt>
                <c:pt idx="806">
                  <c:v>0</c:v>
                </c:pt>
                <c:pt idx="807">
                  <c:v>0</c:v>
                </c:pt>
                <c:pt idx="808">
                  <c:v>27.092199999999984</c:v>
                </c:pt>
                <c:pt idx="809">
                  <c:v>0</c:v>
                </c:pt>
                <c:pt idx="810">
                  <c:v>8.5658700000000003</c:v>
                </c:pt>
                <c:pt idx="811">
                  <c:v>0</c:v>
                </c:pt>
                <c:pt idx="812">
                  <c:v>10.078000000000001</c:v>
                </c:pt>
                <c:pt idx="813">
                  <c:v>4.6325699999999985</c:v>
                </c:pt>
                <c:pt idx="814">
                  <c:v>0</c:v>
                </c:pt>
                <c:pt idx="815">
                  <c:v>0.66769100000000059</c:v>
                </c:pt>
                <c:pt idx="816">
                  <c:v>1.8451</c:v>
                </c:pt>
                <c:pt idx="817">
                  <c:v>8.5694500000000051</c:v>
                </c:pt>
                <c:pt idx="818">
                  <c:v>0</c:v>
                </c:pt>
                <c:pt idx="819">
                  <c:v>1.1233500000000001</c:v>
                </c:pt>
                <c:pt idx="820">
                  <c:v>0</c:v>
                </c:pt>
                <c:pt idx="821">
                  <c:v>0.94613400000000003</c:v>
                </c:pt>
                <c:pt idx="822">
                  <c:v>0</c:v>
                </c:pt>
                <c:pt idx="823">
                  <c:v>41.868300000000012</c:v>
                </c:pt>
                <c:pt idx="824">
                  <c:v>9.9718900000000001</c:v>
                </c:pt>
                <c:pt idx="825">
                  <c:v>1.1895199999999999</c:v>
                </c:pt>
                <c:pt idx="826">
                  <c:v>0</c:v>
                </c:pt>
                <c:pt idx="827">
                  <c:v>5.4163100000000021E-4</c:v>
                </c:pt>
                <c:pt idx="828">
                  <c:v>0</c:v>
                </c:pt>
                <c:pt idx="829">
                  <c:v>6.5684699999999996</c:v>
                </c:pt>
                <c:pt idx="830">
                  <c:v>0</c:v>
                </c:pt>
                <c:pt idx="831">
                  <c:v>0</c:v>
                </c:pt>
              </c:numCache>
            </c:numRef>
          </c:yVal>
        </c:ser>
        <c:axId val="81205120"/>
        <c:axId val="212971520"/>
      </c:scatterChart>
      <c:valAx>
        <c:axId val="81205120"/>
        <c:scaling>
          <c:logBase val="10"/>
          <c:orientation val="minMax"/>
          <c:min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qPCR Estimates</a:t>
                </a:r>
              </a:p>
            </c:rich>
          </c:tx>
          <c:layout/>
        </c:title>
        <c:numFmt formatCode="General" sourceLinked="1"/>
        <c:tickLblPos val="nextTo"/>
        <c:crossAx val="212971520"/>
        <c:crosses val="autoZero"/>
        <c:crossBetween val="midCat"/>
      </c:valAx>
      <c:valAx>
        <c:axId val="212971520"/>
        <c:scaling>
          <c:logBase val="10"/>
          <c:orientation val="minMax"/>
          <c:min val="1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Cufflinks </a:t>
                </a:r>
                <a:r>
                  <a:rPr lang="en-US" dirty="0"/>
                  <a:t>Estimates</a:t>
                </a:r>
              </a:p>
            </c:rich>
          </c:tx>
          <c:layout/>
        </c:title>
        <c:numFmt formatCode="General" sourceLinked="1"/>
        <c:tickLblPos val="nextTo"/>
        <c:crossAx val="81205120"/>
        <c:crosses val="autoZero"/>
        <c:crossBetween val="midCat"/>
      </c:valAx>
    </c:plotArea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2B713-2CD2-481C-B9E0-943887CD22ED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2F602-9CC9-4F61-BCFF-BB6294439B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6854F-2CC8-4588-ACA0-135A57DB9A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6854F-2CC8-4588-ACA0-135A57DB9A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6854F-2CC8-4588-ACA0-135A57DB9A6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A93-5290-4D41-8501-E22DF8BF4FDB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6BBB-A1AD-4662-8204-C21500E335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58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A93-5290-4D41-8501-E22DF8BF4FDB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6BBB-A1AD-4662-8204-C21500E335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2742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A93-5290-4D41-8501-E22DF8BF4FDB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6BBB-A1AD-4662-8204-C21500E335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023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A93-5290-4D41-8501-E22DF8BF4FDB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6BBB-A1AD-4662-8204-C21500E335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959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A93-5290-4D41-8501-E22DF8BF4FDB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6BBB-A1AD-4662-8204-C21500E335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980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A93-5290-4D41-8501-E22DF8BF4FDB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6BBB-A1AD-4662-8204-C21500E335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39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A93-5290-4D41-8501-E22DF8BF4FDB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6BBB-A1AD-4662-8204-C21500E335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217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A93-5290-4D41-8501-E22DF8BF4FDB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6BBB-A1AD-4662-8204-C21500E335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959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A93-5290-4D41-8501-E22DF8BF4FDB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6BBB-A1AD-4662-8204-C21500E335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963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A93-5290-4D41-8501-E22DF8BF4FDB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6BBB-A1AD-4662-8204-C21500E335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2067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92A93-5290-4D41-8501-E22DF8BF4FDB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6BBB-A1AD-4662-8204-C21500E335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814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92A93-5290-4D41-8501-E22DF8BF4FDB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B6BBB-A1AD-4662-8204-C21500E335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430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CRC Project on </a:t>
            </a:r>
            <a:br>
              <a:rPr lang="en-US" dirty="0" smtClean="0"/>
            </a:br>
            <a:r>
              <a:rPr lang="en-US" dirty="0" smtClean="0"/>
              <a:t>Robust Transcript Discovery and Quantification from Sequencing Data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Oct.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7, 2011 live call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4648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UCONN: Ion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Mandoiu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,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Sahar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Elsisi</a:t>
            </a: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GSU: Alex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Zelikovsky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,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Serghei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Mangul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, Adrian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Caciula</a:t>
            </a: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err="1" smtClean="0">
                <a:latin typeface="+mj-lt"/>
                <a:ea typeface="+mj-ea"/>
                <a:cs typeface="+mj-cs"/>
              </a:rPr>
              <a:t>Lifetech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PI: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Dumitru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Brinza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495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IsoEM</a:t>
            </a:r>
            <a:r>
              <a:rPr lang="en-US" dirty="0" smtClean="0"/>
              <a:t> </a:t>
            </a:r>
            <a:r>
              <a:rPr lang="en-US" dirty="0" err="1" smtClean="0"/>
              <a:t>Plugin</a:t>
            </a:r>
            <a:r>
              <a:rPr lang="en-US" dirty="0" smtClean="0"/>
              <a:t> Outputs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57244"/>
            <a:ext cx="8839200" cy="3700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6658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IsoEM</a:t>
            </a:r>
            <a:r>
              <a:rPr lang="en-US" dirty="0" smtClean="0"/>
              <a:t> </a:t>
            </a:r>
            <a:r>
              <a:rPr lang="en-US" dirty="0" err="1" smtClean="0"/>
              <a:t>Plugin</a:t>
            </a:r>
            <a:r>
              <a:rPr lang="en-US" dirty="0" smtClean="0"/>
              <a:t> Outputs: FPKM estimates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8" y="1447800"/>
            <a:ext cx="3438525" cy="468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5359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IsoEM</a:t>
            </a:r>
            <a:r>
              <a:rPr lang="en-US" dirty="0" smtClean="0"/>
              <a:t> </a:t>
            </a:r>
            <a:r>
              <a:rPr lang="en-US" dirty="0" err="1" smtClean="0"/>
              <a:t>Plugin</a:t>
            </a:r>
            <a:r>
              <a:rPr lang="en-US" dirty="0" smtClean="0"/>
              <a:t> Outputs: UCSC tracks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7620000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71158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IsoEM</a:t>
            </a:r>
            <a:r>
              <a:rPr lang="en-US" dirty="0" smtClean="0"/>
              <a:t> </a:t>
            </a:r>
            <a:r>
              <a:rPr lang="en-US" dirty="0" err="1" smtClean="0"/>
              <a:t>plugin</a:t>
            </a:r>
            <a:r>
              <a:rPr lang="en-US" dirty="0" smtClean="0"/>
              <a:t> for accurate prediction of transcription level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Results on ION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Comparison to other tools and platforms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Progress on transcript reconstruction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Feedback on </a:t>
            </a:r>
            <a:r>
              <a:rPr lang="en-US" dirty="0" err="1" smtClean="0"/>
              <a:t>plugin</a:t>
            </a:r>
            <a:r>
              <a:rPr lang="en-US" dirty="0" smtClean="0"/>
              <a:t> development and deployment on VM</a:t>
            </a:r>
          </a:p>
        </p:txBody>
      </p:sp>
    </p:spTree>
    <p:extLst>
      <p:ext uri="{BB962C8B-B14F-4D97-AF65-F5344CB8AC3E}">
        <p14:creationId xmlns="" xmlns:p14="http://schemas.microsoft.com/office/powerpoint/2010/main" val="365507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MAQC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2 RNA samples: UHRR, HBRR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5 ION runs each</a:t>
            </a:r>
          </a:p>
          <a:p>
            <a:r>
              <a:rPr lang="en-US" sz="3200" dirty="0" smtClean="0"/>
              <a:t>Gold </a:t>
            </a:r>
            <a:r>
              <a:rPr lang="en-US" sz="3200" dirty="0" smtClean="0"/>
              <a:t>standard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Gene expression levels measured in quadruplicate by </a:t>
            </a:r>
            <a:r>
              <a:rPr lang="en-US" sz="2400" dirty="0" err="1" smtClean="0"/>
              <a:t>qPCR</a:t>
            </a:r>
            <a:r>
              <a:rPr lang="en-US" sz="2400" dirty="0" smtClean="0"/>
              <a:t> for </a:t>
            </a:r>
            <a:r>
              <a:rPr lang="en-US" sz="2400" dirty="0" smtClean="0"/>
              <a:t>832 </a:t>
            </a:r>
            <a:r>
              <a:rPr lang="en-US" sz="2400" dirty="0" err="1" smtClean="0"/>
              <a:t>Ensembl</a:t>
            </a:r>
            <a:r>
              <a:rPr lang="en-US" sz="2400" dirty="0" smtClean="0"/>
              <a:t> genes [MAQC Consortium 06]</a:t>
            </a:r>
          </a:p>
          <a:p>
            <a:pPr lvl="1">
              <a:buFont typeface="Arial" pitchFamily="34" charset="0"/>
              <a:buChar char="•"/>
            </a:pPr>
            <a:endParaRPr lang="en-US" sz="2400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IsoEM</a:t>
            </a:r>
            <a:r>
              <a:rPr lang="en-US" sz="4000" dirty="0" smtClean="0"/>
              <a:t> results</a:t>
            </a:r>
            <a:r>
              <a:rPr lang="en-US" sz="4000" dirty="0" smtClean="0"/>
              <a:t> </a:t>
            </a:r>
            <a:r>
              <a:rPr lang="en-US" sz="4000" dirty="0" smtClean="0"/>
              <a:t>on</a:t>
            </a:r>
            <a:r>
              <a:rPr lang="en-US" sz="4000" i="0" baseline="0" dirty="0" smtClean="0">
                <a:effectLst/>
              </a:rPr>
              <a:t> ION </a:t>
            </a:r>
            <a:r>
              <a:rPr lang="en-US" sz="4000" dirty="0" smtClean="0"/>
              <a:t>HBR</a:t>
            </a:r>
            <a:r>
              <a:rPr lang="en-US" sz="4000" i="0" baseline="0" dirty="0" smtClean="0">
                <a:effectLst/>
              </a:rPr>
              <a:t> runs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52" y="1984248"/>
            <a:ext cx="8586216" cy="2515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631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981200"/>
            <a:ext cx="8589309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IsoEM</a:t>
            </a:r>
            <a:r>
              <a:rPr lang="en-US" dirty="0" smtClean="0"/>
              <a:t> results on ION </a:t>
            </a:r>
            <a:r>
              <a:rPr lang="en-US" dirty="0" smtClean="0"/>
              <a:t>UHR </a:t>
            </a:r>
            <a:r>
              <a:rPr lang="en-US" dirty="0" smtClean="0"/>
              <a:t>runs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6215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IsoEM</a:t>
            </a:r>
            <a:r>
              <a:rPr lang="en-US" dirty="0" smtClean="0"/>
              <a:t> </a:t>
            </a:r>
            <a:r>
              <a:rPr lang="en-US" dirty="0" err="1" smtClean="0"/>
              <a:t>plugin</a:t>
            </a:r>
            <a:r>
              <a:rPr lang="en-US" dirty="0" smtClean="0"/>
              <a:t> for accurate prediction of transcription level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Results on ION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Comparison to other tools and platforms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Progress on transcript reconstruction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Feedback on </a:t>
            </a:r>
            <a:r>
              <a:rPr lang="en-US" dirty="0" err="1" smtClean="0"/>
              <a:t>plugin</a:t>
            </a:r>
            <a:r>
              <a:rPr lang="en-US" dirty="0" smtClean="0"/>
              <a:t> development and deployment on VM</a:t>
            </a:r>
          </a:p>
        </p:txBody>
      </p:sp>
    </p:spTree>
    <p:extLst>
      <p:ext uri="{BB962C8B-B14F-4D97-AF65-F5344CB8AC3E}">
        <p14:creationId xmlns="" xmlns:p14="http://schemas.microsoft.com/office/powerpoint/2010/main" val="365507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IsoEM</a:t>
            </a:r>
            <a:r>
              <a:rPr lang="en-US" dirty="0" smtClean="0"/>
              <a:t> vs. </a:t>
            </a:r>
            <a:r>
              <a:rPr lang="en-US" dirty="0" smtClean="0"/>
              <a:t>Cufflinks 1.0.3 </a:t>
            </a:r>
            <a:r>
              <a:rPr lang="en-US" dirty="0" smtClean="0"/>
              <a:t>on ION reads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34292130"/>
              </p:ext>
            </p:extLst>
          </p:nvPr>
        </p:nvGraphicFramePr>
        <p:xfrm>
          <a:off x="533400" y="1219200"/>
          <a:ext cx="7848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25057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HBR GOG-139_281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765748449"/>
              </p:ext>
            </p:extLst>
          </p:nvPr>
        </p:nvGraphicFramePr>
        <p:xfrm>
          <a:off x="4572000" y="1752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79315446"/>
              </p:ext>
            </p:extLst>
          </p:nvPr>
        </p:nvGraphicFramePr>
        <p:xfrm>
          <a:off x="0" y="1600200"/>
          <a:ext cx="45720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77189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IsoEM</a:t>
            </a:r>
            <a:r>
              <a:rPr lang="en-US" dirty="0" smtClean="0"/>
              <a:t> </a:t>
            </a:r>
            <a:r>
              <a:rPr lang="en-US" dirty="0" err="1" smtClean="0"/>
              <a:t>plugin</a:t>
            </a:r>
            <a:r>
              <a:rPr lang="en-US" dirty="0" smtClean="0"/>
              <a:t> for accurate prediction of transcription level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Results on ION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Comparison to other tools and platforms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Progress on transcript reconstruction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Feedback on </a:t>
            </a:r>
            <a:r>
              <a:rPr lang="en-US" dirty="0" err="1" smtClean="0"/>
              <a:t>plugin</a:t>
            </a:r>
            <a:r>
              <a:rPr lang="en-US" dirty="0" smtClean="0"/>
              <a:t> development and deployment on VM</a:t>
            </a:r>
          </a:p>
        </p:txBody>
      </p:sp>
    </p:spTree>
    <p:extLst>
      <p:ext uri="{BB962C8B-B14F-4D97-AF65-F5344CB8AC3E}">
        <p14:creationId xmlns="" xmlns:p14="http://schemas.microsoft.com/office/powerpoint/2010/main" val="365507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HBR DID-143_282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33900154"/>
              </p:ext>
            </p:extLst>
          </p:nvPr>
        </p:nvGraphicFramePr>
        <p:xfrm>
          <a:off x="304800" y="2057400"/>
          <a:ext cx="42672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55348513"/>
              </p:ext>
            </p:extLst>
          </p:nvPr>
        </p:nvGraphicFramePr>
        <p:xfrm>
          <a:off x="4495800" y="1905000"/>
          <a:ext cx="43434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067210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UHR POZ-127_270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689324353"/>
              </p:ext>
            </p:extLst>
          </p:nvPr>
        </p:nvGraphicFramePr>
        <p:xfrm>
          <a:off x="304800" y="2209800"/>
          <a:ext cx="4267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265955838"/>
              </p:ext>
            </p:extLst>
          </p:nvPr>
        </p:nvGraphicFramePr>
        <p:xfrm>
          <a:off x="4495800" y="2133600"/>
          <a:ext cx="43434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21342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UHR DID-144_283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56777636"/>
              </p:ext>
            </p:extLst>
          </p:nvPr>
        </p:nvGraphicFramePr>
        <p:xfrm>
          <a:off x="4343400" y="2133600"/>
          <a:ext cx="43434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780629"/>
              </p:ext>
            </p:extLst>
          </p:nvPr>
        </p:nvGraphicFramePr>
        <p:xfrm>
          <a:off x="381000" y="2209800"/>
          <a:ext cx="41148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951016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MAQC </a:t>
            </a:r>
            <a:r>
              <a:rPr lang="en-US" dirty="0" err="1" smtClean="0"/>
              <a:t>Illumina</a:t>
            </a:r>
            <a:r>
              <a:rPr lang="en-US" dirty="0" smtClean="0"/>
              <a:t> datasets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456" y="1339817"/>
            <a:ext cx="6689343" cy="5365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2571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997512815"/>
              </p:ext>
            </p:extLst>
          </p:nvPr>
        </p:nvGraphicFramePr>
        <p:xfrm>
          <a:off x="533400" y="457200"/>
          <a:ext cx="8001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Diamond 5"/>
          <p:cNvSpPr/>
          <p:nvPr/>
        </p:nvSpPr>
        <p:spPr>
          <a:xfrm>
            <a:off x="4419600" y="2477589"/>
            <a:ext cx="152400" cy="152400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/>
          <p:cNvSpPr/>
          <p:nvPr/>
        </p:nvSpPr>
        <p:spPr>
          <a:xfrm>
            <a:off x="7391400" y="2375263"/>
            <a:ext cx="152400" cy="152400"/>
          </a:xfrm>
          <a:prstGeom prst="diamond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66800" y="5934670"/>
            <a:ext cx="7508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Average R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 for 5 ION Torrent MAQC HBR Runs (avg</a:t>
            </a:r>
            <a:r>
              <a:rPr lang="en-US" dirty="0">
                <a:solidFill>
                  <a:srgbClr val="FF0000"/>
                </a:solidFill>
              </a:rPr>
              <a:t>. 1,559,842 </a:t>
            </a:r>
            <a:r>
              <a:rPr lang="en-US" dirty="0" smtClean="0">
                <a:solidFill>
                  <a:srgbClr val="FF0000"/>
                </a:solidFill>
              </a:rPr>
              <a:t> reads)</a:t>
            </a:r>
          </a:p>
          <a:p>
            <a:r>
              <a:rPr lang="en-US" dirty="0">
                <a:solidFill>
                  <a:srgbClr val="00B0F0"/>
                </a:solidFill>
              </a:rPr>
              <a:t>R</a:t>
            </a:r>
            <a:r>
              <a:rPr lang="en-US" baseline="30000" dirty="0">
                <a:solidFill>
                  <a:srgbClr val="00B0F0"/>
                </a:solidFill>
              </a:rPr>
              <a:t>2</a:t>
            </a:r>
            <a:r>
              <a:rPr lang="en-US" dirty="0" smtClean="0">
                <a:solidFill>
                  <a:srgbClr val="00B0F0"/>
                </a:solidFill>
              </a:rPr>
              <a:t>  </a:t>
            </a:r>
            <a:r>
              <a:rPr lang="en-US" dirty="0">
                <a:solidFill>
                  <a:srgbClr val="00B0F0"/>
                </a:solidFill>
              </a:rPr>
              <a:t>for </a:t>
            </a:r>
            <a:r>
              <a:rPr lang="en-US" dirty="0" smtClean="0">
                <a:solidFill>
                  <a:srgbClr val="00B0F0"/>
                </a:solidFill>
              </a:rPr>
              <a:t>combined reads from 5 </a:t>
            </a:r>
            <a:r>
              <a:rPr lang="en-US" dirty="0">
                <a:solidFill>
                  <a:srgbClr val="00B0F0"/>
                </a:solidFill>
              </a:rPr>
              <a:t>ION Torrent MAQC HBR Runs (7,799,210 </a:t>
            </a:r>
            <a:r>
              <a:rPr lang="en-US" dirty="0" smtClean="0">
                <a:solidFill>
                  <a:srgbClr val="00B0F0"/>
                </a:solidFill>
              </a:rPr>
              <a:t> reads)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4400" baseline="30000" noProof="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IsoEM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estimates from ION &amp;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Illumina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HBR reads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314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158141183"/>
              </p:ext>
            </p:extLst>
          </p:nvPr>
        </p:nvGraphicFramePr>
        <p:xfrm>
          <a:off x="762000" y="914400"/>
          <a:ext cx="7467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600" y="5946303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Average R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 for 5 ION Torrent MAQC UHR Runs (</a:t>
            </a:r>
            <a:r>
              <a:rPr lang="en-US" dirty="0">
                <a:solidFill>
                  <a:srgbClr val="FF0000"/>
                </a:solidFill>
              </a:rPr>
              <a:t>average  </a:t>
            </a:r>
            <a:r>
              <a:rPr lang="en-US" dirty="0" smtClean="0">
                <a:solidFill>
                  <a:srgbClr val="FF0000"/>
                </a:solidFill>
              </a:rPr>
              <a:t>1,941,663 reads)</a:t>
            </a:r>
          </a:p>
          <a:p>
            <a:r>
              <a:rPr lang="en-US" dirty="0">
                <a:solidFill>
                  <a:srgbClr val="00B0F0"/>
                </a:solidFill>
              </a:rPr>
              <a:t>R</a:t>
            </a:r>
            <a:r>
              <a:rPr lang="en-US" baseline="30000" dirty="0">
                <a:solidFill>
                  <a:srgbClr val="00B0F0"/>
                </a:solidFill>
              </a:rPr>
              <a:t>2</a:t>
            </a:r>
            <a:r>
              <a:rPr lang="en-US" dirty="0" smtClean="0">
                <a:solidFill>
                  <a:srgbClr val="00B0F0"/>
                </a:solidFill>
              </a:rPr>
              <a:t>  </a:t>
            </a:r>
            <a:r>
              <a:rPr lang="en-US" dirty="0">
                <a:solidFill>
                  <a:srgbClr val="00B0F0"/>
                </a:solidFill>
              </a:rPr>
              <a:t>for </a:t>
            </a:r>
            <a:r>
              <a:rPr lang="en-US" dirty="0" smtClean="0">
                <a:solidFill>
                  <a:srgbClr val="00B0F0"/>
                </a:solidFill>
              </a:rPr>
              <a:t>combined reads from 5 </a:t>
            </a:r>
            <a:r>
              <a:rPr lang="en-US" dirty="0">
                <a:solidFill>
                  <a:srgbClr val="00B0F0"/>
                </a:solidFill>
              </a:rPr>
              <a:t>ION Torrent MAQC </a:t>
            </a:r>
            <a:r>
              <a:rPr lang="en-US" dirty="0" smtClean="0">
                <a:solidFill>
                  <a:srgbClr val="00B0F0"/>
                </a:solidFill>
              </a:rPr>
              <a:t>UHR </a:t>
            </a:r>
            <a:r>
              <a:rPr lang="en-US" dirty="0">
                <a:solidFill>
                  <a:srgbClr val="00B0F0"/>
                </a:solidFill>
              </a:rPr>
              <a:t>Runs (9,708,315 </a:t>
            </a:r>
            <a:r>
              <a:rPr lang="en-US" dirty="0" smtClean="0">
                <a:solidFill>
                  <a:srgbClr val="00B0F0"/>
                </a:solidFill>
              </a:rPr>
              <a:t>reads)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sp>
        <p:nvSpPr>
          <p:cNvPr id="11" name="Diamond 10"/>
          <p:cNvSpPr/>
          <p:nvPr/>
        </p:nvSpPr>
        <p:spPr>
          <a:xfrm flipH="1">
            <a:off x="4582884" y="3555274"/>
            <a:ext cx="165463" cy="152400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iamond 11"/>
          <p:cNvSpPr/>
          <p:nvPr/>
        </p:nvSpPr>
        <p:spPr>
          <a:xfrm>
            <a:off x="7391400" y="3557452"/>
            <a:ext cx="152400" cy="176348"/>
          </a:xfrm>
          <a:prstGeom prst="diamond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4400" baseline="30000" noProof="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IsoEM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estimates from ION &amp;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Illumina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UHR reads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219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IsoEM</a:t>
            </a:r>
            <a:r>
              <a:rPr lang="en-US" dirty="0" smtClean="0"/>
              <a:t> </a:t>
            </a:r>
            <a:r>
              <a:rPr lang="en-US" dirty="0" err="1" smtClean="0"/>
              <a:t>plugin</a:t>
            </a:r>
            <a:r>
              <a:rPr lang="en-US" dirty="0" smtClean="0"/>
              <a:t> for accurate prediction of transcription level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Results on ION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Comparison to other tools and platforms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Progress on transcript reconstruction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Feedback on </a:t>
            </a:r>
            <a:r>
              <a:rPr lang="en-US" dirty="0" err="1" smtClean="0"/>
              <a:t>plugin</a:t>
            </a:r>
            <a:r>
              <a:rPr lang="en-US" dirty="0" smtClean="0"/>
              <a:t> development and deployment on VM</a:t>
            </a:r>
          </a:p>
        </p:txBody>
      </p:sp>
    </p:spTree>
    <p:extLst>
      <p:ext uri="{BB962C8B-B14F-4D97-AF65-F5344CB8AC3E}">
        <p14:creationId xmlns="" xmlns:p14="http://schemas.microsoft.com/office/powerpoint/2010/main" val="365507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V</a:t>
            </a:r>
            <a:r>
              <a:rPr lang="en-US" dirty="0"/>
              <a:t>irtual </a:t>
            </a:r>
            <a:r>
              <a:rPr lang="en-US" b="1" dirty="0"/>
              <a:t>T</a:t>
            </a:r>
            <a:r>
              <a:rPr lang="en-US" dirty="0"/>
              <a:t>ranscript </a:t>
            </a:r>
            <a:r>
              <a:rPr lang="en-US" b="1" dirty="0"/>
              <a:t>E</a:t>
            </a:r>
            <a:r>
              <a:rPr lang="en-US" dirty="0"/>
              <a:t>xpectation</a:t>
            </a:r>
            <a:r>
              <a:rPr lang="en-US" b="1" dirty="0"/>
              <a:t> </a:t>
            </a:r>
            <a:r>
              <a:rPr lang="en-US" b="1" dirty="0" smtClean="0"/>
              <a:t>M</a:t>
            </a:r>
            <a:r>
              <a:rPr lang="en-US" dirty="0" smtClean="0"/>
              <a:t>aximization (VTEM)</a:t>
            </a:r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flipH="1">
            <a:off x="5398008" y="2362200"/>
            <a:ext cx="1005840" cy="457200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3584448" y="1914144"/>
            <a:ext cx="1783080" cy="13624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79400" tIns="39700" rIns="79400" bIns="397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ML estimates </a:t>
            </a:r>
          </a:p>
          <a:p>
            <a:pPr algn="ctr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of transcript</a:t>
            </a:r>
          </a:p>
          <a:p>
            <a:pPr algn="ctr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frequencies</a:t>
            </a:r>
            <a:endParaRPr kumimoji="1" lang="en-US" b="1" dirty="0">
              <a:solidFill>
                <a:schemeClr val="bg1"/>
              </a:solidFill>
              <a:ea typeface="굴림" pitchFamily="34" charset="-127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480048" y="4581144"/>
            <a:ext cx="1783080" cy="13624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79400" tIns="39700" rIns="79400" bIns="397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Compute</a:t>
            </a:r>
          </a:p>
          <a:p>
            <a:pPr algn="ctr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expected </a:t>
            </a:r>
            <a:r>
              <a:rPr kumimoji="1" lang="en-US" b="1" dirty="0" err="1" smtClean="0">
                <a:solidFill>
                  <a:schemeClr val="bg1"/>
                </a:solidFill>
                <a:ea typeface="굴림" pitchFamily="34" charset="-127"/>
              </a:rPr>
              <a:t>exons</a:t>
            </a:r>
            <a:endParaRPr kumimoji="1" lang="en-US" b="1" dirty="0" smtClean="0">
              <a:solidFill>
                <a:schemeClr val="bg1"/>
              </a:solidFill>
              <a:ea typeface="굴림" pitchFamily="34" charset="-127"/>
            </a:endParaRPr>
          </a:p>
          <a:p>
            <a:pPr algn="ctr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frequencies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477000" y="1905000"/>
            <a:ext cx="1783080" cy="13624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79400" tIns="39700" rIns="79400" bIns="39700" numCol="1" rtlCol="0" anchor="ctr" anchorCtr="0" compatLnSpc="1">
            <a:prstTxWarp prst="textNoShape">
              <a:avLst/>
            </a:prstTxWarp>
          </a:bodyPr>
          <a:lstStyle/>
          <a:p>
            <a:pPr algn="ctr" defTabSz="792163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Update weights</a:t>
            </a:r>
          </a:p>
          <a:p>
            <a:pPr algn="ctr" defTabSz="792163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of  reads in </a:t>
            </a:r>
          </a:p>
          <a:p>
            <a:pPr algn="ctr" defTabSz="792163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virtual transcript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2746248" y="2362200"/>
            <a:ext cx="777240" cy="457200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5400000">
            <a:off x="3995928" y="3611880"/>
            <a:ext cx="1005840" cy="457200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746248" y="2145267"/>
            <a:ext cx="533400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EM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612648" y="1914144"/>
            <a:ext cx="2011679" cy="13624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79400" tIns="39700" rIns="79400" bIns="39700" numCol="1" rtlCol="0" anchor="ctr" anchorCtr="0" compatLnSpc="1">
            <a:prstTxWarp prst="textNoShape">
              <a:avLst/>
            </a:prstTxWarp>
          </a:bodyPr>
          <a:lstStyle/>
          <a:p>
            <a:pPr algn="ctr" defTabSz="792163"/>
            <a:endParaRPr kumimoji="1" lang="en-US" b="1" dirty="0" smtClean="0">
              <a:solidFill>
                <a:schemeClr val="bg1"/>
              </a:solidFill>
              <a:ea typeface="굴림" pitchFamily="34" charset="-127"/>
            </a:endParaRPr>
          </a:p>
          <a:p>
            <a:pPr algn="ctr" defTabSz="792163"/>
            <a:endParaRPr kumimoji="1" lang="en-US" b="1" dirty="0" smtClean="0">
              <a:solidFill>
                <a:schemeClr val="bg1"/>
              </a:solidFill>
              <a:ea typeface="굴림" pitchFamily="34" charset="-127"/>
            </a:endParaRPr>
          </a:p>
          <a:p>
            <a:pPr algn="ctr" defTabSz="792163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(Partially) Annotated </a:t>
            </a:r>
          </a:p>
          <a:p>
            <a:pPr algn="ctr" defTabSz="792163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Genome</a:t>
            </a:r>
          </a:p>
          <a:p>
            <a:pPr algn="ctr" defTabSz="792163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+ Virtual Transcript</a:t>
            </a:r>
          </a:p>
          <a:p>
            <a:pPr algn="ctr" defTabSz="792163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with 0-weights</a:t>
            </a:r>
          </a:p>
          <a:p>
            <a:pPr algn="ctr" defTabSz="792163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in virtual transcript</a:t>
            </a:r>
          </a:p>
          <a:p>
            <a:pPr algn="ctr" defTabSz="792163"/>
            <a:r>
              <a:rPr kumimoji="1" lang="en-US" dirty="0" smtClean="0">
                <a:solidFill>
                  <a:schemeClr val="bg1"/>
                </a:solidFill>
                <a:ea typeface="굴림" pitchFamily="34" charset="-127"/>
              </a:rPr>
              <a:t> </a:t>
            </a:r>
          </a:p>
          <a:p>
            <a:pPr algn="ctr" defTabSz="792163"/>
            <a:endParaRPr kumimoji="1" lang="en-US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ea typeface="굴림" pitchFamily="34" charset="-127"/>
            </a:endParaRPr>
          </a:p>
        </p:txBody>
      </p:sp>
      <p:sp>
        <p:nvSpPr>
          <p:cNvPr id="28" name="Right Arrow 27"/>
          <p:cNvSpPr/>
          <p:nvPr/>
        </p:nvSpPr>
        <p:spPr>
          <a:xfrm flipH="1">
            <a:off x="2441448" y="5032245"/>
            <a:ext cx="762000" cy="454155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iamond 28"/>
          <p:cNvSpPr/>
          <p:nvPr/>
        </p:nvSpPr>
        <p:spPr>
          <a:xfrm>
            <a:off x="3279648" y="4419600"/>
            <a:ext cx="2438400" cy="1752600"/>
          </a:xfrm>
          <a:prstGeom prst="diamond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Virtual Transcript </a:t>
            </a:r>
            <a:r>
              <a:rPr kumimoji="1" lang="en-US" b="1" dirty="0" err="1" smtClean="0">
                <a:solidFill>
                  <a:schemeClr val="bg1"/>
                </a:solidFill>
                <a:ea typeface="굴림" pitchFamily="34" charset="-127"/>
              </a:rPr>
              <a:t>frequencychange</a:t>
            </a:r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&gt;</a:t>
            </a:r>
            <a:r>
              <a:rPr kumimoji="1" lang="el-GR" b="1" dirty="0" smtClean="0">
                <a:solidFill>
                  <a:schemeClr val="bg1"/>
                </a:solidFill>
                <a:ea typeface="굴림" pitchFamily="34" charset="-127"/>
              </a:rPr>
              <a:t>ε</a:t>
            </a:r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?  </a:t>
            </a:r>
          </a:p>
        </p:txBody>
      </p:sp>
      <p:sp>
        <p:nvSpPr>
          <p:cNvPr id="30" name="Right Arrow 29"/>
          <p:cNvSpPr/>
          <p:nvPr/>
        </p:nvSpPr>
        <p:spPr>
          <a:xfrm>
            <a:off x="5794248" y="5029200"/>
            <a:ext cx="685800" cy="457200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 bwMode="auto">
          <a:xfrm>
            <a:off x="658368" y="4581144"/>
            <a:ext cx="1783080" cy="13624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none" lIns="79400" tIns="39700" rIns="79400" bIns="39700" numCol="1" rtlCol="0" anchor="ctr" anchorCtr="0" compatLnSpc="1">
            <a:prstTxWarp prst="textNoShape">
              <a:avLst/>
            </a:prstTxWarp>
          </a:bodyPr>
          <a:lstStyle/>
          <a:p>
            <a:pPr algn="ctr" defTabSz="792163"/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Output </a:t>
            </a:r>
          </a:p>
          <a:p>
            <a:pPr algn="ctr" defTabSz="792163"/>
            <a:r>
              <a:rPr kumimoji="1" lang="en-US" b="1" dirty="0" err="1" smtClean="0">
                <a:solidFill>
                  <a:schemeClr val="bg1"/>
                </a:solidFill>
                <a:ea typeface="굴림" pitchFamily="34" charset="-127"/>
              </a:rPr>
              <a:t>overexpressed</a:t>
            </a:r>
            <a:r>
              <a:rPr kumimoji="1" lang="en-US" b="1" dirty="0" smtClean="0">
                <a:solidFill>
                  <a:schemeClr val="bg1"/>
                </a:solidFill>
                <a:ea typeface="굴림" pitchFamily="34" charset="-127"/>
              </a:rPr>
              <a:t> </a:t>
            </a:r>
          </a:p>
          <a:p>
            <a:pPr algn="ctr" defTabSz="792163"/>
            <a:r>
              <a:rPr kumimoji="1" lang="en-US" b="1" dirty="0" err="1" smtClean="0">
                <a:solidFill>
                  <a:schemeClr val="bg1"/>
                </a:solidFill>
                <a:ea typeface="굴림" pitchFamily="34" charset="-127"/>
              </a:rPr>
              <a:t>exons</a:t>
            </a:r>
            <a:endParaRPr kumimoji="1" lang="en-US" b="1" dirty="0" smtClean="0">
              <a:solidFill>
                <a:schemeClr val="bg1"/>
              </a:solidFill>
              <a:ea typeface="굴림" pitchFamily="34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18048" y="2145267"/>
            <a:ext cx="533400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EM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794248" y="4800600"/>
            <a:ext cx="533400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YES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670048" y="4812267"/>
            <a:ext cx="533400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</a:t>
            </a:r>
            <a:endParaRPr lang="en-US" b="1" dirty="0"/>
          </a:p>
        </p:txBody>
      </p:sp>
      <p:sp>
        <p:nvSpPr>
          <p:cNvPr id="35" name="Right Arrow 34"/>
          <p:cNvSpPr/>
          <p:nvPr/>
        </p:nvSpPr>
        <p:spPr>
          <a:xfrm rot="16200000">
            <a:off x="6815898" y="3678681"/>
            <a:ext cx="1191138" cy="457200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0" y="62484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6596" y="1676400"/>
            <a:ext cx="377832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676400"/>
            <a:ext cx="406465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cs typeface="Arial" pitchFamily="34" charset="0"/>
              </a:rPr>
              <a:t>D</a:t>
            </a:r>
            <a:r>
              <a:rPr lang="en-US" dirty="0">
                <a:cs typeface="Arial" pitchFamily="34" charset="0"/>
              </a:rPr>
              <a:t>iscovery and </a:t>
            </a:r>
            <a:r>
              <a:rPr lang="en-US" b="1" dirty="0">
                <a:cs typeface="Arial" pitchFamily="34" charset="0"/>
              </a:rPr>
              <a:t>R</a:t>
            </a:r>
            <a:r>
              <a:rPr lang="en-US" dirty="0">
                <a:cs typeface="Arial" pitchFamily="34" charset="0"/>
              </a:rPr>
              <a:t>econstruction of </a:t>
            </a:r>
            <a:r>
              <a:rPr lang="en-US" b="1" dirty="0" err="1" smtClean="0">
                <a:cs typeface="Arial" pitchFamily="34" charset="0"/>
              </a:rPr>
              <a:t>U</a:t>
            </a:r>
            <a:r>
              <a:rPr lang="en-US" dirty="0" err="1" smtClean="0">
                <a:cs typeface="Arial" pitchFamily="34" charset="0"/>
              </a:rPr>
              <a:t>nannotated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b="1" dirty="0" smtClean="0">
                <a:cs typeface="Arial" pitchFamily="34" charset="0"/>
              </a:rPr>
              <a:t>T</a:t>
            </a:r>
            <a:r>
              <a:rPr lang="en-US" dirty="0" smtClean="0">
                <a:cs typeface="Arial" pitchFamily="34" charset="0"/>
              </a:rPr>
              <a:t>ranscripts (DRUT)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267200" y="36576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371600"/>
            <a:ext cx="628650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</a:rPr>
              <a:t>IsoEM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plugin</a:t>
            </a:r>
            <a:r>
              <a:rPr lang="en-US" b="1" dirty="0" smtClean="0">
                <a:solidFill>
                  <a:srgbClr val="FF0000"/>
                </a:solidFill>
              </a:rPr>
              <a:t> for accurate prediction of transcription level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Results on ION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Comparison to other tools and platforms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Progress on transcript reconstruction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Feedback on </a:t>
            </a:r>
            <a:r>
              <a:rPr lang="en-US" dirty="0" err="1" smtClean="0"/>
              <a:t>plugin</a:t>
            </a:r>
            <a:r>
              <a:rPr lang="en-US" dirty="0" smtClean="0"/>
              <a:t> development and deployment on VM</a:t>
            </a:r>
          </a:p>
        </p:txBody>
      </p:sp>
    </p:spTree>
    <p:extLst>
      <p:ext uri="{BB962C8B-B14F-4D97-AF65-F5344CB8AC3E}">
        <p14:creationId xmlns="" xmlns:p14="http://schemas.microsoft.com/office/powerpoint/2010/main" val="365507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IsoEM</a:t>
            </a:r>
            <a:r>
              <a:rPr lang="en-US" dirty="0" smtClean="0"/>
              <a:t> </a:t>
            </a:r>
            <a:r>
              <a:rPr lang="en-US" dirty="0" err="1" smtClean="0"/>
              <a:t>plugin</a:t>
            </a:r>
            <a:r>
              <a:rPr lang="en-US" dirty="0" smtClean="0"/>
              <a:t> for accurate prediction of transcription level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Results on ION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Comparison to other tools and platforms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Progress on transcript reconstruction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Feedback on </a:t>
            </a:r>
            <a:r>
              <a:rPr lang="en-US" b="1" dirty="0" err="1" smtClean="0">
                <a:solidFill>
                  <a:srgbClr val="FF0000"/>
                </a:solidFill>
              </a:rPr>
              <a:t>plugin</a:t>
            </a:r>
            <a:r>
              <a:rPr lang="en-US" b="1" dirty="0" smtClean="0">
                <a:solidFill>
                  <a:srgbClr val="FF0000"/>
                </a:solidFill>
              </a:rPr>
              <a:t> development and deployment on VM</a:t>
            </a:r>
          </a:p>
        </p:txBody>
      </p:sp>
    </p:spTree>
    <p:extLst>
      <p:ext uri="{BB962C8B-B14F-4D97-AF65-F5344CB8AC3E}">
        <p14:creationId xmlns="" xmlns:p14="http://schemas.microsoft.com/office/powerpoint/2010/main" val="365507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would have liked…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Available </a:t>
            </a:r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runs </a:t>
            </a:r>
            <a:r>
              <a:rPr lang="en-US" dirty="0" smtClean="0"/>
              <a:t>on the demo VM</a:t>
            </a:r>
          </a:p>
          <a:p>
            <a:r>
              <a:rPr lang="en-US" dirty="0" smtClean="0"/>
              <a:t>Documentation for XML tag sets used in instance.html</a:t>
            </a:r>
          </a:p>
          <a:p>
            <a:r>
              <a:rPr lang="en-US" dirty="0" smtClean="0"/>
              <a:t>Installed </a:t>
            </a:r>
            <a:r>
              <a:rPr lang="en-US" dirty="0" err="1" smtClean="0"/>
              <a:t>plugins</a:t>
            </a:r>
            <a:r>
              <a:rPr lang="en-US" dirty="0" smtClean="0"/>
              <a:t> </a:t>
            </a:r>
            <a:r>
              <a:rPr lang="en-US" dirty="0" smtClean="0"/>
              <a:t>that run without errors on demo data</a:t>
            </a:r>
            <a:endParaRPr lang="en-US" dirty="0" smtClean="0"/>
          </a:p>
          <a:p>
            <a:r>
              <a:rPr lang="en-US" dirty="0" smtClean="0"/>
              <a:t>Remote a</a:t>
            </a:r>
            <a:r>
              <a:rPr lang="en-US" dirty="0" smtClean="0"/>
              <a:t>ccess </a:t>
            </a:r>
            <a:r>
              <a:rPr lang="en-US" dirty="0" smtClean="0"/>
              <a:t>to </a:t>
            </a:r>
            <a:r>
              <a:rPr lang="en-US" dirty="0" smtClean="0"/>
              <a:t>production </a:t>
            </a:r>
            <a:r>
              <a:rPr lang="en-US" dirty="0" smtClean="0"/>
              <a:t>Torrent server dedicated to </a:t>
            </a:r>
            <a:r>
              <a:rPr lang="en-US" dirty="0" err="1" smtClean="0"/>
              <a:t>plugin</a:t>
            </a:r>
            <a:r>
              <a:rPr lang="en-US" dirty="0" smtClean="0"/>
              <a:t> </a:t>
            </a:r>
            <a:r>
              <a:rPr lang="en-US" dirty="0" smtClean="0"/>
              <a:t>developers</a:t>
            </a:r>
          </a:p>
          <a:p>
            <a:pPr lvl="1"/>
            <a:r>
              <a:rPr lang="en-US" dirty="0" smtClean="0"/>
              <a:t>Running tests on VM is very slow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81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 in progress for </a:t>
            </a:r>
            <a:r>
              <a:rPr lang="en-US" dirty="0" err="1" smtClean="0"/>
              <a:t>IsoEM</a:t>
            </a:r>
            <a:r>
              <a:rPr lang="en-US" dirty="0" smtClean="0"/>
              <a:t> </a:t>
            </a:r>
            <a:r>
              <a:rPr lang="en-US" dirty="0" err="1" smtClean="0"/>
              <a:t>plugin</a:t>
            </a:r>
            <a:r>
              <a:rPr lang="en-US" dirty="0" smtClean="0"/>
              <a:t> v.2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More genomes/transcript libraries</a:t>
            </a:r>
          </a:p>
          <a:p>
            <a:pPr lvl="1"/>
            <a:r>
              <a:rPr lang="en-US" dirty="0" smtClean="0"/>
              <a:t>Expose more options to the user</a:t>
            </a:r>
          </a:p>
          <a:p>
            <a:pPr lvl="2"/>
            <a:r>
              <a:rPr lang="en-US" dirty="0" smtClean="0"/>
              <a:t>Read mapping algorithm</a:t>
            </a:r>
          </a:p>
          <a:p>
            <a:pPr lvl="2"/>
            <a:r>
              <a:rPr lang="en-US" dirty="0" smtClean="0"/>
              <a:t>Filtering of local alignments</a:t>
            </a:r>
          </a:p>
          <a:p>
            <a:pPr lvl="2"/>
            <a:r>
              <a:rPr lang="en-US" dirty="0" err="1" smtClean="0"/>
              <a:t>Hexamer</a:t>
            </a:r>
            <a:r>
              <a:rPr lang="en-US" dirty="0" smtClean="0"/>
              <a:t> bias correction</a:t>
            </a:r>
          </a:p>
          <a:p>
            <a:pPr lvl="2"/>
            <a:r>
              <a:rPr lang="en-US" dirty="0" smtClean="0"/>
              <a:t>Q</a:t>
            </a:r>
            <a:r>
              <a:rPr lang="en-US" dirty="0" smtClean="0"/>
              <a:t>uality scores</a:t>
            </a:r>
          </a:p>
          <a:p>
            <a:pPr lvl="2"/>
            <a:r>
              <a:rPr lang="en-US" dirty="0" smtClean="0"/>
              <a:t>I</a:t>
            </a:r>
            <a:r>
              <a:rPr lang="en-US" dirty="0" smtClean="0"/>
              <a:t>nference of fragment length distribution (for PE data)</a:t>
            </a:r>
          </a:p>
          <a:p>
            <a:pPr lvl="1"/>
            <a:r>
              <a:rPr lang="en-US" dirty="0" smtClean="0"/>
              <a:t>Bias </a:t>
            </a:r>
            <a:r>
              <a:rPr lang="en-US" dirty="0"/>
              <a:t>correction using </a:t>
            </a:r>
            <a:r>
              <a:rPr lang="en-US" dirty="0" smtClean="0"/>
              <a:t>ERCC</a:t>
            </a:r>
          </a:p>
          <a:p>
            <a:pPr lvl="1"/>
            <a:r>
              <a:rPr lang="en-US" dirty="0" smtClean="0"/>
              <a:t>Inference of allele specific </a:t>
            </a:r>
            <a:r>
              <a:rPr lang="en-US" dirty="0" err="1" smtClean="0"/>
              <a:t>isoform</a:t>
            </a:r>
            <a:r>
              <a:rPr lang="en-US" dirty="0" smtClean="0"/>
              <a:t> expression (requires RNA-</a:t>
            </a:r>
            <a:r>
              <a:rPr lang="en-US" dirty="0" err="1" smtClean="0"/>
              <a:t>Seq</a:t>
            </a:r>
            <a:r>
              <a:rPr lang="en-US" dirty="0" smtClean="0"/>
              <a:t> SNP calling </a:t>
            </a:r>
            <a:r>
              <a:rPr lang="en-US" dirty="0" err="1" smtClean="0"/>
              <a:t>plugin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4398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/>
              <a:t>IsoEM</a:t>
            </a:r>
            <a:r>
              <a:rPr lang="en-US" sz="4000" dirty="0" smtClean="0"/>
              <a:t>: </a:t>
            </a:r>
            <a:r>
              <a:rPr lang="en-US" sz="4000" dirty="0" err="1" smtClean="0"/>
              <a:t>Isoform</a:t>
            </a:r>
            <a:r>
              <a:rPr lang="en-US" sz="4000" dirty="0" smtClean="0"/>
              <a:t> Expression Level Estimation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143000"/>
            <a:ext cx="6428425" cy="212959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95300" y="3352800"/>
            <a:ext cx="8153400" cy="3276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Expectation-Maximization algorithm</a:t>
            </a:r>
          </a:p>
          <a:p>
            <a:r>
              <a:rPr lang="en-US" dirty="0" smtClean="0"/>
              <a:t>Unified probabilistic model incorporating</a:t>
            </a:r>
          </a:p>
          <a:p>
            <a:pPr lvl="1"/>
            <a:r>
              <a:rPr lang="en-US" dirty="0" smtClean="0"/>
              <a:t>Single and/or paired reads</a:t>
            </a:r>
          </a:p>
          <a:p>
            <a:pPr lvl="1"/>
            <a:r>
              <a:rPr lang="en-US" dirty="0" smtClean="0"/>
              <a:t>Fragment length distribution</a:t>
            </a:r>
          </a:p>
          <a:p>
            <a:pPr lvl="1"/>
            <a:r>
              <a:rPr lang="en-US" dirty="0" smtClean="0"/>
              <a:t>Strand information</a:t>
            </a:r>
          </a:p>
          <a:p>
            <a:pPr lvl="1"/>
            <a:r>
              <a:rPr lang="en-US" dirty="0" smtClean="0"/>
              <a:t>Base quality scores</a:t>
            </a:r>
          </a:p>
          <a:p>
            <a:pPr lvl="1"/>
            <a:r>
              <a:rPr lang="en-US" dirty="0" smtClean="0"/>
              <a:t>Repeat and </a:t>
            </a:r>
            <a:r>
              <a:rPr lang="en-US" dirty="0" err="1" smtClean="0"/>
              <a:t>hexamer</a:t>
            </a:r>
            <a:r>
              <a:rPr lang="en-US" dirty="0" smtClean="0"/>
              <a:t> bias correction</a:t>
            </a:r>
          </a:p>
        </p:txBody>
      </p:sp>
    </p:spTree>
    <p:extLst>
      <p:ext uri="{BB962C8B-B14F-4D97-AF65-F5344CB8AC3E}">
        <p14:creationId xmlns="" xmlns:p14="http://schemas.microsoft.com/office/powerpoint/2010/main" val="329193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Read-</a:t>
            </a:r>
            <a:r>
              <a:rPr lang="en-US" dirty="0" err="1" smtClean="0"/>
              <a:t>isoform</a:t>
            </a:r>
            <a:r>
              <a:rPr lang="en-US" dirty="0" smtClean="0"/>
              <a:t> compatibility graph</a:t>
            </a:r>
            <a:endParaRPr lang="en-US" dirty="0"/>
          </a:p>
        </p:txBody>
      </p:sp>
      <p:grpSp>
        <p:nvGrpSpPr>
          <p:cNvPr id="4" name="Group 88"/>
          <p:cNvGrpSpPr/>
          <p:nvPr/>
        </p:nvGrpSpPr>
        <p:grpSpPr>
          <a:xfrm>
            <a:off x="838200" y="1806678"/>
            <a:ext cx="6019800" cy="2057400"/>
            <a:chOff x="1295400" y="2438400"/>
            <a:chExt cx="6934200" cy="23622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295400" y="2590800"/>
              <a:ext cx="228600" cy="0"/>
            </a:xfrm>
            <a:prstGeom prst="line">
              <a:avLst/>
            </a:prstGeom>
            <a:ln w="50800" cap="sq" cmpd="sng">
              <a:solidFill>
                <a:srgbClr val="00B050"/>
              </a:solidFill>
            </a:ln>
            <a:effectLst>
              <a:outerShdw blurRad="50800" dist="38100" dir="8100000" algn="tr" rotWithShape="0">
                <a:schemeClr val="tx2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486400" y="3048000"/>
              <a:ext cx="17526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334000" y="3733800"/>
              <a:ext cx="28956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715000" y="4724400"/>
              <a:ext cx="20574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410200" y="2438400"/>
              <a:ext cx="19050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5867400" y="4191000"/>
              <a:ext cx="1752600" cy="0"/>
            </a:xfrm>
            <a:prstGeom prst="line">
              <a:avLst/>
            </a:prstGeom>
            <a:ln w="50800">
              <a:solidFill>
                <a:srgbClr val="FF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295400" y="3048000"/>
              <a:ext cx="228600" cy="0"/>
            </a:xfrm>
            <a:prstGeom prst="line">
              <a:avLst/>
            </a:prstGeom>
            <a:ln w="50800" cap="sq" cmpd="sng">
              <a:solidFill>
                <a:srgbClr val="00B050"/>
              </a:solidFill>
            </a:ln>
            <a:effectLst>
              <a:outerShdw blurRad="50800" dist="38100" dir="8100000" algn="tr" rotWithShape="0">
                <a:schemeClr val="tx2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295400" y="3657600"/>
              <a:ext cx="228600" cy="0"/>
            </a:xfrm>
            <a:prstGeom prst="line">
              <a:avLst/>
            </a:prstGeom>
            <a:ln w="50800" cap="sq" cmpd="sng">
              <a:solidFill>
                <a:srgbClr val="00B050"/>
              </a:solidFill>
            </a:ln>
            <a:effectLst>
              <a:outerShdw blurRad="50800" dist="38100" dir="8100000" algn="tr" rotWithShape="0">
                <a:schemeClr val="tx2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295400" y="3962400"/>
              <a:ext cx="228600" cy="0"/>
            </a:xfrm>
            <a:prstGeom prst="line">
              <a:avLst/>
            </a:prstGeom>
            <a:ln w="50800" cap="sq" cmpd="sng">
              <a:solidFill>
                <a:srgbClr val="00B050"/>
              </a:solidFill>
            </a:ln>
            <a:effectLst>
              <a:outerShdw blurRad="50800" dist="38100" dir="8100000" algn="tr" rotWithShape="0">
                <a:schemeClr val="tx2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295400" y="4800600"/>
              <a:ext cx="228600" cy="0"/>
            </a:xfrm>
            <a:prstGeom prst="line">
              <a:avLst/>
            </a:prstGeom>
            <a:ln w="50800" cap="sq" cmpd="sng">
              <a:solidFill>
                <a:srgbClr val="00B050"/>
              </a:solidFill>
            </a:ln>
            <a:effectLst>
              <a:outerShdw blurRad="50800" dist="38100" dir="8100000" algn="tr" rotWithShape="0">
                <a:schemeClr val="tx2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295400" y="4419600"/>
              <a:ext cx="228600" cy="0"/>
            </a:xfrm>
            <a:prstGeom prst="line">
              <a:avLst/>
            </a:prstGeom>
            <a:ln w="50800" cap="sq" cmpd="sng">
              <a:solidFill>
                <a:srgbClr val="00B050"/>
              </a:solidFill>
            </a:ln>
            <a:effectLst>
              <a:outerShdw blurRad="50800" dist="38100" dir="8100000" algn="tr" rotWithShape="0">
                <a:schemeClr val="tx2">
                  <a:alpha val="4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1600200" y="2590800"/>
              <a:ext cx="3810000" cy="457200"/>
            </a:xfrm>
            <a:prstGeom prst="straightConnector1">
              <a:avLst/>
            </a:prstGeom>
            <a:ln w="12700">
              <a:solidFill>
                <a:schemeClr val="tx2"/>
              </a:solidFill>
              <a:tailEnd type="arrow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1600200" y="3048000"/>
              <a:ext cx="3810000" cy="1588"/>
            </a:xfrm>
            <a:prstGeom prst="straightConnector1">
              <a:avLst/>
            </a:prstGeom>
            <a:ln w="12700">
              <a:solidFill>
                <a:schemeClr val="tx2"/>
              </a:solidFill>
              <a:tailEnd type="arrow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1600200" y="3962400"/>
              <a:ext cx="4038600" cy="762000"/>
            </a:xfrm>
            <a:prstGeom prst="straightConnector1">
              <a:avLst/>
            </a:prstGeom>
            <a:ln w="12700">
              <a:solidFill>
                <a:schemeClr val="tx2"/>
              </a:solidFill>
              <a:tailEnd type="arrow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V="1">
              <a:off x="1600200" y="4724400"/>
              <a:ext cx="4038600" cy="76200"/>
            </a:xfrm>
            <a:prstGeom prst="straightConnector1">
              <a:avLst/>
            </a:prstGeom>
            <a:ln w="12700">
              <a:solidFill>
                <a:schemeClr val="tx2"/>
              </a:solidFill>
              <a:tailEnd type="arrow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flipV="1">
              <a:off x="1600200" y="4192588"/>
              <a:ext cx="4191000" cy="227012"/>
            </a:xfrm>
            <a:prstGeom prst="straightConnector1">
              <a:avLst/>
            </a:prstGeom>
            <a:ln w="12700">
              <a:solidFill>
                <a:schemeClr val="tx2"/>
              </a:solidFill>
              <a:tailEnd type="arrow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>
              <a:off x="1600200" y="3657600"/>
              <a:ext cx="4191000" cy="533400"/>
            </a:xfrm>
            <a:prstGeom prst="straightConnector1">
              <a:avLst/>
            </a:prstGeom>
            <a:ln w="12700">
              <a:solidFill>
                <a:schemeClr val="tx2"/>
              </a:solidFill>
              <a:tailEnd type="arrow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>
              <a:off x="1600200" y="3657600"/>
              <a:ext cx="3657600" cy="76200"/>
            </a:xfrm>
            <a:prstGeom prst="straightConnector1">
              <a:avLst/>
            </a:prstGeom>
            <a:ln w="12700">
              <a:solidFill>
                <a:schemeClr val="tx2"/>
              </a:solidFill>
              <a:tailEnd type="arrow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V="1">
              <a:off x="1600200" y="3733800"/>
              <a:ext cx="3657600" cy="228600"/>
            </a:xfrm>
            <a:prstGeom prst="straightConnector1">
              <a:avLst/>
            </a:prstGeom>
            <a:ln w="12700">
              <a:solidFill>
                <a:schemeClr val="tx2"/>
              </a:solidFill>
              <a:tailEnd type="arrow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1600200" y="2438400"/>
              <a:ext cx="3733800" cy="152400"/>
            </a:xfrm>
            <a:prstGeom prst="straightConnector1">
              <a:avLst/>
            </a:prstGeom>
            <a:ln w="12700">
              <a:solidFill>
                <a:schemeClr val="tx2"/>
              </a:solidFill>
              <a:tailEnd type="arrow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1981200" y="990600"/>
          <a:ext cx="663677" cy="663677"/>
        </p:xfrm>
        <a:graphic>
          <a:graphicData uri="http://schemas.openxmlformats.org/presentationml/2006/ole">
            <p:oleObj spid="_x0000_s2050" name="Equation" r:id="rId4" imgW="241200" imgH="241200" progId="Equation.3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439738" y="4800600"/>
          <a:ext cx="3370262" cy="1084262"/>
        </p:xfrm>
        <a:graphic>
          <a:graphicData uri="http://schemas.openxmlformats.org/presentationml/2006/ole">
            <p:oleObj spid="_x0000_s2051" name="Equation" r:id="rId5" imgW="1066680" imgH="342720" progId="Equation.3">
              <p:embed/>
            </p:oleObj>
          </a:graphicData>
        </a:graphic>
      </p:graphicFrame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3962400"/>
            <a:ext cx="3886200" cy="748813"/>
          </a:xfrm>
          <a:prstGeom prst="rect">
            <a:avLst/>
          </a:prstGeom>
          <a:noFill/>
          <a:ln w="63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4800600"/>
            <a:ext cx="4953000" cy="186519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Fragment length distribution</a:t>
            </a:r>
            <a:endParaRPr lang="en-US" dirty="0"/>
          </a:p>
        </p:txBody>
      </p:sp>
      <p:sp>
        <p:nvSpPr>
          <p:cNvPr id="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Paired reads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pSp>
        <p:nvGrpSpPr>
          <p:cNvPr id="2" name="Group 51"/>
          <p:cNvGrpSpPr/>
          <p:nvPr/>
        </p:nvGrpSpPr>
        <p:grpSpPr>
          <a:xfrm>
            <a:off x="1371600" y="3429000"/>
            <a:ext cx="228600" cy="0"/>
            <a:chOff x="990600" y="1828800"/>
            <a:chExt cx="228600" cy="0"/>
          </a:xfrm>
        </p:grpSpPr>
        <p:cxnSp>
          <p:nvCxnSpPr>
            <p:cNvPr id="25" name="Straight Connector 24"/>
            <p:cNvCxnSpPr/>
            <p:nvPr/>
          </p:nvCxnSpPr>
          <p:spPr bwMode="auto">
            <a:xfrm>
              <a:off x="990600" y="18288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 bwMode="auto">
            <a:xfrm>
              <a:off x="1143000" y="18288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oup 112"/>
          <p:cNvGrpSpPr/>
          <p:nvPr/>
        </p:nvGrpSpPr>
        <p:grpSpPr>
          <a:xfrm>
            <a:off x="990600" y="3810000"/>
            <a:ext cx="1600200" cy="685800"/>
            <a:chOff x="990600" y="3810000"/>
            <a:chExt cx="1600200" cy="685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990600" y="38100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A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524000" y="38100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B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2057400" y="38100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C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990600" y="4343400"/>
              <a:ext cx="533400" cy="1524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A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1524000" y="4343400"/>
              <a:ext cx="533400" cy="1524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C</a:t>
              </a:r>
            </a:p>
          </p:txBody>
        </p:sp>
      </p:grpSp>
      <p:grpSp>
        <p:nvGrpSpPr>
          <p:cNvPr id="5" name="Group 99"/>
          <p:cNvGrpSpPr/>
          <p:nvPr/>
        </p:nvGrpSpPr>
        <p:grpSpPr>
          <a:xfrm>
            <a:off x="990600" y="3733800"/>
            <a:ext cx="1600200" cy="762000"/>
            <a:chOff x="1981200" y="2438400"/>
            <a:chExt cx="1600200" cy="7620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2438400" y="2971800"/>
              <a:ext cx="152400" cy="0"/>
            </a:xfrm>
            <a:prstGeom prst="line">
              <a:avLst/>
            </a:prstGeom>
            <a:ln w="508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2438400" y="2438400"/>
              <a:ext cx="685800" cy="0"/>
            </a:xfrm>
            <a:prstGeom prst="line">
              <a:avLst/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 bwMode="auto">
            <a:xfrm>
              <a:off x="1981200" y="25146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A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514600" y="25146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B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048000" y="25146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C</a:t>
              </a: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2362200" y="24384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 bwMode="auto">
            <a:xfrm>
              <a:off x="3124200" y="24384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 bwMode="auto">
            <a:xfrm>
              <a:off x="2362200" y="29718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>
              <a:off x="2590800" y="29718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 bwMode="auto">
            <a:xfrm>
              <a:off x="1981200" y="3048000"/>
              <a:ext cx="533400" cy="1524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A</a:t>
              </a: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514600" y="3048000"/>
              <a:ext cx="533400" cy="1524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C</a:t>
              </a:r>
            </a:p>
          </p:txBody>
        </p:sp>
      </p:grpSp>
      <p:grpSp>
        <p:nvGrpSpPr>
          <p:cNvPr id="6" name="Group 98"/>
          <p:cNvGrpSpPr/>
          <p:nvPr/>
        </p:nvGrpSpPr>
        <p:grpSpPr>
          <a:xfrm>
            <a:off x="990600" y="3733800"/>
            <a:ext cx="1600200" cy="762000"/>
            <a:chOff x="6629400" y="4114800"/>
            <a:chExt cx="1600200" cy="76200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6629400" y="4724400"/>
              <a:ext cx="533400" cy="1524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A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162800" y="4724400"/>
              <a:ext cx="533400" cy="1524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C</a:t>
              </a: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6629400" y="41910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A</a:t>
              </a: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7162800" y="41910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B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7696200" y="41910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C</a:t>
              </a: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>
              <a:off x="7010400" y="41148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 bwMode="auto">
            <a:xfrm>
              <a:off x="7772400" y="41148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 bwMode="auto">
            <a:xfrm>
              <a:off x="7010400" y="46482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 bwMode="auto">
            <a:xfrm>
              <a:off x="7239000" y="46482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1" name="Straight Connector 70"/>
          <p:cNvCxnSpPr/>
          <p:nvPr/>
        </p:nvCxnSpPr>
        <p:spPr bwMode="auto">
          <a:xfrm>
            <a:off x="7010400" y="746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 bwMode="auto">
          <a:xfrm>
            <a:off x="7162800" y="76200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685800" y="3669268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678438" y="4202668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</a:t>
            </a:r>
            <a:endParaRPr lang="en-US" dirty="0"/>
          </a:p>
        </p:txBody>
      </p:sp>
      <p:grpSp>
        <p:nvGrpSpPr>
          <p:cNvPr id="7" name="Group 119"/>
          <p:cNvGrpSpPr/>
          <p:nvPr/>
        </p:nvGrpSpPr>
        <p:grpSpPr>
          <a:xfrm>
            <a:off x="3505200" y="2895600"/>
            <a:ext cx="2400300" cy="2266950"/>
            <a:chOff x="3505200" y="2895600"/>
            <a:chExt cx="2400300" cy="2266950"/>
          </a:xfrm>
        </p:grpSpPr>
        <p:grpSp>
          <p:nvGrpSpPr>
            <p:cNvPr id="8" name="Group 101"/>
            <p:cNvGrpSpPr>
              <a:grpSpLocks noChangeAspect="1"/>
            </p:cNvGrpSpPr>
            <p:nvPr/>
          </p:nvGrpSpPr>
          <p:grpSpPr>
            <a:xfrm>
              <a:off x="3505200" y="2895600"/>
              <a:ext cx="2400300" cy="2266950"/>
              <a:chOff x="4572000" y="1828800"/>
              <a:chExt cx="1828800" cy="1727200"/>
            </a:xfrm>
          </p:grpSpPr>
          <p:graphicFrame>
            <p:nvGraphicFramePr>
              <p:cNvPr id="70" name="Chart 69"/>
              <p:cNvGraphicFramePr/>
              <p:nvPr/>
            </p:nvGraphicFramePr>
            <p:xfrm>
              <a:off x="4572000" y="1828800"/>
              <a:ext cx="1828800" cy="1727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cxnSp>
            <p:nvCxnSpPr>
              <p:cNvPr id="90" name="Straight Connector 89"/>
              <p:cNvCxnSpPr/>
              <p:nvPr/>
            </p:nvCxnSpPr>
            <p:spPr>
              <a:xfrm>
                <a:off x="4754880" y="3413760"/>
                <a:ext cx="731520" cy="0"/>
              </a:xfrm>
              <a:prstGeom prst="line">
                <a:avLst/>
              </a:prstGeom>
              <a:ln w="508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 bwMode="auto">
              <a:xfrm>
                <a:off x="4693920" y="3413760"/>
                <a:ext cx="76200" cy="0"/>
              </a:xfrm>
              <a:prstGeom prst="line">
                <a:avLst/>
              </a:prstGeom>
              <a:ln w="50800">
                <a:solidFill>
                  <a:schemeClr val="accent4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 bwMode="auto">
              <a:xfrm>
                <a:off x="5486400" y="3413760"/>
                <a:ext cx="76200" cy="0"/>
              </a:xfrm>
              <a:prstGeom prst="line">
                <a:avLst/>
              </a:prstGeom>
              <a:ln w="50800">
                <a:solidFill>
                  <a:schemeClr val="accent4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8" name="TextBox 117"/>
            <p:cNvSpPr txBox="1"/>
            <p:nvPr/>
          </p:nvSpPr>
          <p:spPr>
            <a:xfrm>
              <a:off x="4495800" y="3152001"/>
              <a:ext cx="502920" cy="276999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en-US" sz="1200" i="1" dirty="0" err="1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1200" i="1" baseline="-25000" dirty="0" err="1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1200" i="1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120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1200" i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120"/>
          <p:cNvGrpSpPr/>
          <p:nvPr/>
        </p:nvGrpSpPr>
        <p:grpSpPr>
          <a:xfrm>
            <a:off x="6248400" y="2895600"/>
            <a:ext cx="2400300" cy="2266950"/>
            <a:chOff x="6248400" y="2895600"/>
            <a:chExt cx="2400300" cy="2266950"/>
          </a:xfrm>
        </p:grpSpPr>
        <p:grpSp>
          <p:nvGrpSpPr>
            <p:cNvPr id="10" name="Group 100"/>
            <p:cNvGrpSpPr>
              <a:grpSpLocks noChangeAspect="1"/>
            </p:cNvGrpSpPr>
            <p:nvPr/>
          </p:nvGrpSpPr>
          <p:grpSpPr>
            <a:xfrm>
              <a:off x="6248400" y="2895600"/>
              <a:ext cx="2400300" cy="2266950"/>
              <a:chOff x="6858000" y="1828800"/>
              <a:chExt cx="1828800" cy="1727200"/>
            </a:xfrm>
          </p:grpSpPr>
          <p:graphicFrame>
            <p:nvGraphicFramePr>
              <p:cNvPr id="88" name="Chart 87"/>
              <p:cNvGraphicFramePr/>
              <p:nvPr/>
            </p:nvGraphicFramePr>
            <p:xfrm>
              <a:off x="6858000" y="1828800"/>
              <a:ext cx="1828800" cy="1727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cxnSp>
            <p:nvCxnSpPr>
              <p:cNvPr id="96" name="Straight Connector 95"/>
              <p:cNvCxnSpPr/>
              <p:nvPr/>
            </p:nvCxnSpPr>
            <p:spPr>
              <a:xfrm>
                <a:off x="7040880" y="3413760"/>
                <a:ext cx="198120" cy="0"/>
              </a:xfrm>
              <a:prstGeom prst="line">
                <a:avLst/>
              </a:prstGeom>
              <a:ln w="508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 bwMode="auto">
              <a:xfrm>
                <a:off x="6979920" y="3413760"/>
                <a:ext cx="76200" cy="0"/>
              </a:xfrm>
              <a:prstGeom prst="line">
                <a:avLst/>
              </a:prstGeom>
              <a:ln w="50800">
                <a:solidFill>
                  <a:schemeClr val="accent4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 bwMode="auto">
              <a:xfrm>
                <a:off x="7239000" y="3413760"/>
                <a:ext cx="76200" cy="0"/>
              </a:xfrm>
              <a:prstGeom prst="line">
                <a:avLst/>
              </a:prstGeom>
              <a:ln w="50800">
                <a:solidFill>
                  <a:schemeClr val="accent4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9" name="TextBox 118"/>
            <p:cNvSpPr txBox="1"/>
            <p:nvPr/>
          </p:nvSpPr>
          <p:spPr>
            <a:xfrm>
              <a:off x="6477000" y="4419600"/>
              <a:ext cx="502920" cy="276999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en-US" sz="1200" i="1" dirty="0" err="1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1200" i="1" baseline="-25000" dirty="0" err="1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1200" i="1" baseline="-25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i="1" dirty="0" smtClean="0">
                  <a:latin typeface="Times New Roman" pitchFamily="18" charset="0"/>
                  <a:cs typeface="Times New Roman" pitchFamily="18" charset="0"/>
                </a:rPr>
                <a:t>(j)</a:t>
              </a:r>
              <a:endParaRPr 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Fragment length distribution</a:t>
            </a:r>
            <a:endParaRPr lang="en-US" dirty="0"/>
          </a:p>
        </p:txBody>
      </p:sp>
      <p:sp>
        <p:nvSpPr>
          <p:cNvPr id="8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reads</a:t>
            </a:r>
            <a:endParaRPr lang="en-US" dirty="0"/>
          </a:p>
        </p:txBody>
      </p:sp>
      <p:grpSp>
        <p:nvGrpSpPr>
          <p:cNvPr id="2" name="Group 90"/>
          <p:cNvGrpSpPr/>
          <p:nvPr/>
        </p:nvGrpSpPr>
        <p:grpSpPr>
          <a:xfrm>
            <a:off x="990600" y="3733800"/>
            <a:ext cx="1600200" cy="762000"/>
            <a:chOff x="1066800" y="4876800"/>
            <a:chExt cx="1600200" cy="76200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1524000" y="5410200"/>
              <a:ext cx="609600" cy="0"/>
            </a:xfrm>
            <a:prstGeom prst="line">
              <a:avLst/>
            </a:prstGeom>
            <a:ln w="508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524000" y="4876800"/>
              <a:ext cx="1143000" cy="0"/>
            </a:xfrm>
            <a:prstGeom prst="line">
              <a:avLst/>
            </a:prstGeom>
            <a:ln w="508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 bwMode="auto">
            <a:xfrm>
              <a:off x="1066800" y="49530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A</a:t>
              </a: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1600200" y="49530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B</a:t>
              </a: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133600" y="49530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C</a:t>
              </a: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066800" y="5486400"/>
              <a:ext cx="533400" cy="1524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A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1600200" y="5486400"/>
              <a:ext cx="533400" cy="1524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C</a:t>
              </a:r>
            </a:p>
          </p:txBody>
        </p:sp>
        <p:cxnSp>
          <p:nvCxnSpPr>
            <p:cNvPr id="64" name="Straight Connector 63"/>
            <p:cNvCxnSpPr/>
            <p:nvPr/>
          </p:nvCxnSpPr>
          <p:spPr bwMode="auto">
            <a:xfrm>
              <a:off x="1447800" y="48768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 bwMode="auto">
            <a:xfrm>
              <a:off x="1447800" y="54102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Group 71"/>
          <p:cNvGrpSpPr/>
          <p:nvPr/>
        </p:nvGrpSpPr>
        <p:grpSpPr>
          <a:xfrm>
            <a:off x="990600" y="3810000"/>
            <a:ext cx="1600200" cy="685800"/>
            <a:chOff x="609600" y="2819400"/>
            <a:chExt cx="1600200" cy="685800"/>
          </a:xfrm>
        </p:grpSpPr>
        <p:sp>
          <p:nvSpPr>
            <p:cNvPr id="73" name="Rectangle 72"/>
            <p:cNvSpPr/>
            <p:nvPr/>
          </p:nvSpPr>
          <p:spPr bwMode="auto">
            <a:xfrm>
              <a:off x="609600" y="28194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A</a:t>
              </a: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1143000" y="28194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B</a:t>
              </a: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1676400" y="28194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C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09600" y="3352800"/>
              <a:ext cx="533400" cy="1524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A</a:t>
              </a: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1143000" y="3352800"/>
              <a:ext cx="533400" cy="1524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C</a:t>
              </a:r>
            </a:p>
          </p:txBody>
        </p:sp>
      </p:grpSp>
      <p:grpSp>
        <p:nvGrpSpPr>
          <p:cNvPr id="5" name="Group 64"/>
          <p:cNvGrpSpPr/>
          <p:nvPr/>
        </p:nvGrpSpPr>
        <p:grpSpPr>
          <a:xfrm>
            <a:off x="990600" y="3733800"/>
            <a:ext cx="1600200" cy="762000"/>
            <a:chOff x="2057400" y="4648200"/>
            <a:chExt cx="1600200" cy="762000"/>
          </a:xfrm>
        </p:grpSpPr>
        <p:sp>
          <p:nvSpPr>
            <p:cNvPr id="79" name="Rectangle 78"/>
            <p:cNvSpPr/>
            <p:nvPr/>
          </p:nvSpPr>
          <p:spPr bwMode="auto">
            <a:xfrm>
              <a:off x="2057400" y="47244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A</a:t>
              </a:r>
            </a:p>
          </p:txBody>
        </p:sp>
        <p:sp>
          <p:nvSpPr>
            <p:cNvPr id="80" name="Rectangle 79"/>
            <p:cNvSpPr/>
            <p:nvPr/>
          </p:nvSpPr>
          <p:spPr bwMode="auto">
            <a:xfrm>
              <a:off x="2590800" y="47244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B</a:t>
              </a: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3124200" y="4724400"/>
              <a:ext cx="533400" cy="152400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C</a:t>
              </a: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2057400" y="5257800"/>
              <a:ext cx="533400" cy="1524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A</a:t>
              </a: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2590800" y="5257800"/>
              <a:ext cx="533400" cy="1524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/>
                <a:t>C</a:t>
              </a: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2438400" y="46482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 bwMode="auto">
            <a:xfrm>
              <a:off x="2438400" y="51816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93"/>
          <p:cNvGrpSpPr/>
          <p:nvPr/>
        </p:nvGrpSpPr>
        <p:grpSpPr>
          <a:xfrm>
            <a:off x="1371600" y="3429000"/>
            <a:ext cx="76200" cy="0"/>
            <a:chOff x="2438400" y="4038600"/>
            <a:chExt cx="76200" cy="0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2438400" y="40386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 bwMode="auto">
            <a:xfrm>
              <a:off x="2438400" y="4038600"/>
              <a:ext cx="76200" cy="0"/>
            </a:xfrm>
            <a:prstGeom prst="line">
              <a:avLst/>
            </a:prstGeom>
            <a:ln w="50800">
              <a:solidFill>
                <a:schemeClr val="accent4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1" name="Straight Connector 70"/>
          <p:cNvCxnSpPr/>
          <p:nvPr/>
        </p:nvCxnSpPr>
        <p:spPr bwMode="auto">
          <a:xfrm>
            <a:off x="7010400" y="74676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 bwMode="auto">
          <a:xfrm>
            <a:off x="7162800" y="7620000"/>
            <a:ext cx="76200" cy="0"/>
          </a:xfrm>
          <a:prstGeom prst="line">
            <a:avLst/>
          </a:prstGeom>
          <a:ln w="50800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685800" y="3669268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678438" y="4202668"/>
            <a:ext cx="235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</a:t>
            </a:r>
            <a:endParaRPr lang="en-US" dirty="0"/>
          </a:p>
        </p:txBody>
      </p:sp>
      <p:grpSp>
        <p:nvGrpSpPr>
          <p:cNvPr id="7" name="Group 107"/>
          <p:cNvGrpSpPr/>
          <p:nvPr/>
        </p:nvGrpSpPr>
        <p:grpSpPr>
          <a:xfrm>
            <a:off x="3505200" y="2946400"/>
            <a:ext cx="2400300" cy="2266950"/>
            <a:chOff x="3505200" y="2946400"/>
            <a:chExt cx="2400300" cy="2266950"/>
          </a:xfrm>
        </p:grpSpPr>
        <p:grpSp>
          <p:nvGrpSpPr>
            <p:cNvPr id="8" name="Group 108"/>
            <p:cNvGrpSpPr>
              <a:grpSpLocks noChangeAspect="1"/>
            </p:cNvGrpSpPr>
            <p:nvPr/>
          </p:nvGrpSpPr>
          <p:grpSpPr>
            <a:xfrm>
              <a:off x="3505200" y="2946400"/>
              <a:ext cx="2400300" cy="2266950"/>
              <a:chOff x="4572000" y="4114800"/>
              <a:chExt cx="1828800" cy="1727200"/>
            </a:xfrm>
          </p:grpSpPr>
          <p:graphicFrame>
            <p:nvGraphicFramePr>
              <p:cNvPr id="87" name="Chart 86"/>
              <p:cNvGraphicFramePr/>
              <p:nvPr/>
            </p:nvGraphicFramePr>
            <p:xfrm>
              <a:off x="4572000" y="4114800"/>
              <a:ext cx="1828800" cy="1727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cxnSp>
            <p:nvCxnSpPr>
              <p:cNvPr id="103" name="Straight Connector 102"/>
              <p:cNvCxnSpPr/>
              <p:nvPr/>
            </p:nvCxnSpPr>
            <p:spPr>
              <a:xfrm>
                <a:off x="4754880" y="5659120"/>
                <a:ext cx="1158240" cy="0"/>
              </a:xfrm>
              <a:prstGeom prst="line">
                <a:avLst/>
              </a:prstGeom>
              <a:ln w="508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 bwMode="auto">
              <a:xfrm>
                <a:off x="4693920" y="5659120"/>
                <a:ext cx="76200" cy="0"/>
              </a:xfrm>
              <a:prstGeom prst="line">
                <a:avLst/>
              </a:prstGeom>
              <a:ln w="50800">
                <a:solidFill>
                  <a:schemeClr val="accent4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1" name="TextBox 100"/>
            <p:cNvSpPr txBox="1"/>
            <p:nvPr/>
          </p:nvSpPr>
          <p:spPr>
            <a:xfrm>
              <a:off x="4343400" y="4523601"/>
              <a:ext cx="502920" cy="276999"/>
            </a:xfrm>
            <a:prstGeom prst="rect">
              <a:avLst/>
            </a:prstGeom>
            <a:solidFill>
              <a:srgbClr val="FFFFFF">
                <a:alpha val="69804"/>
              </a:srgbClr>
            </a:solidFill>
            <a:ln w="6350"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1200" i="1" dirty="0" err="1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1200" i="1" baseline="-25000" dirty="0" err="1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1200" i="1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120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1200" i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1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108"/>
          <p:cNvGrpSpPr/>
          <p:nvPr/>
        </p:nvGrpSpPr>
        <p:grpSpPr>
          <a:xfrm>
            <a:off x="6248398" y="3041649"/>
            <a:ext cx="2400299" cy="2166938"/>
            <a:chOff x="6248398" y="3041649"/>
            <a:chExt cx="2400299" cy="2166938"/>
          </a:xfrm>
        </p:grpSpPr>
        <p:grpSp>
          <p:nvGrpSpPr>
            <p:cNvPr id="10" name="Group 107"/>
            <p:cNvGrpSpPr>
              <a:grpSpLocks noChangeAspect="1"/>
            </p:cNvGrpSpPr>
            <p:nvPr/>
          </p:nvGrpSpPr>
          <p:grpSpPr>
            <a:xfrm>
              <a:off x="6248398" y="3041649"/>
              <a:ext cx="2400299" cy="2166938"/>
              <a:chOff x="6858000" y="4114800"/>
              <a:chExt cx="1828800" cy="1651000"/>
            </a:xfrm>
          </p:grpSpPr>
          <p:graphicFrame>
            <p:nvGraphicFramePr>
              <p:cNvPr id="105" name="Chart 104"/>
              <p:cNvGraphicFramePr/>
              <p:nvPr/>
            </p:nvGraphicFramePr>
            <p:xfrm>
              <a:off x="6858000" y="4114800"/>
              <a:ext cx="1828800" cy="1651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cxnSp>
            <p:nvCxnSpPr>
              <p:cNvPr id="106" name="Straight Connector 105"/>
              <p:cNvCxnSpPr/>
              <p:nvPr/>
            </p:nvCxnSpPr>
            <p:spPr>
              <a:xfrm>
                <a:off x="7040881" y="5582920"/>
                <a:ext cx="670560" cy="0"/>
              </a:xfrm>
              <a:prstGeom prst="line">
                <a:avLst/>
              </a:prstGeom>
              <a:ln w="50800"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 bwMode="auto">
              <a:xfrm>
                <a:off x="6979921" y="5582920"/>
                <a:ext cx="76200" cy="0"/>
              </a:xfrm>
              <a:prstGeom prst="line">
                <a:avLst/>
              </a:prstGeom>
              <a:ln w="50800">
                <a:solidFill>
                  <a:schemeClr val="accent4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2" name="TextBox 101"/>
            <p:cNvSpPr txBox="1"/>
            <p:nvPr/>
          </p:nvSpPr>
          <p:spPr>
            <a:xfrm>
              <a:off x="6812280" y="4523601"/>
              <a:ext cx="502920" cy="276999"/>
            </a:xfrm>
            <a:prstGeom prst="rect">
              <a:avLst/>
            </a:prstGeom>
            <a:solidFill>
              <a:srgbClr val="FFFFFF">
                <a:alpha val="69804"/>
              </a:srgbClr>
            </a:solidFill>
            <a:ln w="6350"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1200" i="1" dirty="0" err="1" smtClean="0">
                  <a:latin typeface="Times New Roman" pitchFamily="18" charset="0"/>
                  <a:cs typeface="Times New Roman" pitchFamily="18" charset="0"/>
                </a:rPr>
                <a:t>F</a:t>
              </a:r>
              <a:r>
                <a:rPr lang="en-US" sz="1200" i="1" baseline="-25000" dirty="0" err="1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1200" i="1" baseline="-25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i="1" dirty="0" smtClean="0">
                  <a:latin typeface="Times New Roman" pitchFamily="18" charset="0"/>
                  <a:cs typeface="Times New Roman" pitchFamily="18" charset="0"/>
                </a:rPr>
                <a:t>(j)</a:t>
              </a:r>
              <a:endParaRPr lang="en-US" sz="12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IsoEM</a:t>
            </a:r>
            <a:r>
              <a:rPr lang="en-US" dirty="0" smtClean="0"/>
              <a:t> </a:t>
            </a:r>
            <a:r>
              <a:rPr lang="en-US" dirty="0" err="1" smtClean="0"/>
              <a:t>pseudocode</a:t>
            </a:r>
            <a:endParaRPr lang="en-US" dirty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40" y="1199388"/>
            <a:ext cx="6080760" cy="48966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0" name="Left Brace 9"/>
          <p:cNvSpPr/>
          <p:nvPr/>
        </p:nvSpPr>
        <p:spPr>
          <a:xfrm>
            <a:off x="1524000" y="2057400"/>
            <a:ext cx="457200" cy="2133600"/>
          </a:xfrm>
          <a:prstGeom prst="leftBrace">
            <a:avLst>
              <a:gd name="adj1" fmla="val 8333"/>
              <a:gd name="adj2" fmla="val 49583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>
            <a:off x="1524000" y="4572000"/>
            <a:ext cx="457200" cy="1066800"/>
          </a:xfrm>
          <a:prstGeom prst="leftBrace">
            <a:avLst>
              <a:gd name="adj1" fmla="val 8333"/>
              <a:gd name="adj2" fmla="val 49583"/>
            </a:avLst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ular Callout 11"/>
          <p:cNvSpPr/>
          <p:nvPr/>
        </p:nvSpPr>
        <p:spPr>
          <a:xfrm>
            <a:off x="228600" y="2819400"/>
            <a:ext cx="1066800" cy="612648"/>
          </a:xfrm>
          <a:prstGeom prst="wedgeRoundRectCallout">
            <a:avLst>
              <a:gd name="adj1" fmla="val 62738"/>
              <a:gd name="adj2" fmla="val -8397"/>
              <a:gd name="adj3" fmla="val 16667"/>
            </a:avLst>
          </a:prstGeom>
          <a:solidFill>
            <a:srgbClr val="00B050">
              <a:alpha val="7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E-step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228600" y="4797552"/>
            <a:ext cx="1066800" cy="612648"/>
          </a:xfrm>
          <a:prstGeom prst="wedgeRoundRectCallout">
            <a:avLst>
              <a:gd name="adj1" fmla="val 64881"/>
              <a:gd name="adj2" fmla="val -10883"/>
              <a:gd name="adj3" fmla="val 16667"/>
            </a:avLst>
          </a:prstGeom>
          <a:solidFill>
            <a:srgbClr val="0070C0">
              <a:alpha val="70000"/>
            </a:srgb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M-step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IsoEM</a:t>
            </a:r>
            <a:r>
              <a:rPr lang="en-US" dirty="0" smtClean="0"/>
              <a:t> Plugin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38400"/>
            <a:ext cx="8686800" cy="1881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6526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689</Words>
  <Application>Microsoft Office PowerPoint</Application>
  <PresentationFormat>On-screen Show (4:3)</PresentationFormat>
  <Paragraphs>197</Paragraphs>
  <Slides>32</Slides>
  <Notes>3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Equation</vt:lpstr>
      <vt:lpstr>CRC Project on  Robust Transcript Discovery and Quantification from Sequencing Data</vt:lpstr>
      <vt:lpstr>Outline</vt:lpstr>
      <vt:lpstr>Outline</vt:lpstr>
      <vt:lpstr>IsoEM: Isoform Expression Level Estimation</vt:lpstr>
      <vt:lpstr>Read-isoform compatibility graph</vt:lpstr>
      <vt:lpstr>Fragment length distribution</vt:lpstr>
      <vt:lpstr>Fragment length distribution</vt:lpstr>
      <vt:lpstr>IsoEM pseudocode</vt:lpstr>
      <vt:lpstr>IsoEM Plugin</vt:lpstr>
      <vt:lpstr>IsoEM Plugin Outputs</vt:lpstr>
      <vt:lpstr>IsoEM Plugin Outputs: FPKM estimates</vt:lpstr>
      <vt:lpstr>IsoEM Plugin Outputs: UCSC tracks</vt:lpstr>
      <vt:lpstr>Outline</vt:lpstr>
      <vt:lpstr>MAQC data</vt:lpstr>
      <vt:lpstr>IsoEM results on ION HBR runs</vt:lpstr>
      <vt:lpstr>IsoEM results on ION UHR runs</vt:lpstr>
      <vt:lpstr>Outline</vt:lpstr>
      <vt:lpstr>IsoEM vs. Cufflinks 1.0.3 on ION reads</vt:lpstr>
      <vt:lpstr>HBR GOG-139_281</vt:lpstr>
      <vt:lpstr>HBR DID-143_282</vt:lpstr>
      <vt:lpstr>UHR POZ-127_270</vt:lpstr>
      <vt:lpstr>UHR DID-144_283</vt:lpstr>
      <vt:lpstr>MAQC Illumina datasets</vt:lpstr>
      <vt:lpstr>Slide 24</vt:lpstr>
      <vt:lpstr>Slide 25</vt:lpstr>
      <vt:lpstr>Outline</vt:lpstr>
      <vt:lpstr>Virtual Transcript Expectation Maximization (VTEM)</vt:lpstr>
      <vt:lpstr>Discovery and Reconstruction of Unannotated Transcripts (DRUT)</vt:lpstr>
      <vt:lpstr>Experimental results</vt:lpstr>
      <vt:lpstr>Outline</vt:lpstr>
      <vt:lpstr>What we would have liked…</vt:lpstr>
      <vt:lpstr>Work in progress for IsoEM plugin v.2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Sahar</dc:creator>
  <cp:lastModifiedBy>Ion Mandoiu</cp:lastModifiedBy>
  <cp:revision>63</cp:revision>
  <dcterms:created xsi:type="dcterms:W3CDTF">2011-10-06T09:39:33Z</dcterms:created>
  <dcterms:modified xsi:type="dcterms:W3CDTF">2011-10-07T17:31:00Z</dcterms:modified>
</cp:coreProperties>
</file>